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57" r:id="rId6"/>
    <p:sldId id="273" r:id="rId7"/>
    <p:sldId id="275" r:id="rId8"/>
    <p:sldId id="276" r:id="rId9"/>
    <p:sldId id="284" r:id="rId10"/>
    <p:sldId id="292" r:id="rId11"/>
    <p:sldId id="295" r:id="rId12"/>
    <p:sldId id="293" r:id="rId13"/>
    <p:sldId id="262" r:id="rId14"/>
    <p:sldId id="280" r:id="rId15"/>
    <p:sldId id="281" r:id="rId16"/>
    <p:sldId id="286" r:id="rId17"/>
    <p:sldId id="287" r:id="rId18"/>
    <p:sldId id="290" r:id="rId19"/>
    <p:sldId id="294" r:id="rId20"/>
    <p:sldId id="288" r:id="rId21"/>
    <p:sldId id="28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85EBF87-6C6C-649F-B1DD-EF458A98AE19}" name="Jussara Saraiva Germano De Oliveira" initials="JO" userId="S::1221845@isep.ipp.pt::83892fd2-387b-444a-86c5-ef074914497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5E60"/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83C34D-8475-453E-9179-659C17425CD9}" v="2" dt="2023-01-05T22:26:42.395"/>
    <p1510:client id="{3C12DD7A-09B4-4800-96C6-059B60421848}" v="632" vWet="634" dt="2023-01-06T12:14:17.745"/>
    <p1510:client id="{44A3A993-509A-44A7-89FF-46EB6A881D7E}" v="277" dt="2023-01-05T16:43:24.374"/>
    <p1510:client id="{64930D94-9781-481D-A316-039019AB4CF7}" v="261" dt="2023-01-05T15:31:59.472"/>
    <p1510:client id="{6E4116F6-FBCB-4951-BFB6-CCFBBCFB7D96}" v="64" dt="2023-01-06T09:49:02.818"/>
    <p1510:client id="{6E4BFE4F-193A-416D-A584-E197184F2B9D}" v="416" dt="2023-01-05T13:02:17.548"/>
    <p1510:client id="{7C31A8FA-BC68-4A28-9805-3A9A5B9E9AB6}" v="19" dt="2023-01-05T22:44:30.773"/>
    <p1510:client id="{82548D20-AACC-483B-1749-53D0F443FF56}" v="20" dt="2023-01-06T12:23:08.512"/>
    <p1510:client id="{A264A61D-B683-5FFB-4041-F3F6892A9A9D}" v="132" dt="2023-01-06T07:15:08.176"/>
    <p1510:client id="{B0FD9769-5E5B-4B8E-95B7-0FB68743024F}" v="155" dt="2023-01-05T15:05:35.283"/>
    <p1510:client id="{D3799303-CCBC-43CC-A3D3-B81F2B925752}" v="102" dt="2023-01-05T15:21:59.671"/>
    <p1510:client id="{E0FA20C1-75FF-C440-B36F-F0E760E58837}" v="103" dt="2023-01-05T16:51:41.672"/>
    <p1510:client id="{E47C8B9C-08C6-4E55-9255-C97E4F5E983F}" v="42" dt="2023-01-05T21:41:33.627"/>
    <p1510:client id="{E787C049-101C-452D-B67D-53F832C11423}" v="29" dt="2023-01-05T18:07:33.266"/>
    <p1510:client id="{FA78536F-8E02-ABDC-2CCA-77ADCDF4F7A0}" v="878" dt="2023-01-05T18:13:01.8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ão Pedro Ferreira Serra" userId="S::1221842@isep.ipp.pt::0458c0bd-7542-4129-bb02-7d5735e876d2" providerId="AD" clId="Web-{AB612A41-661C-4E9C-B8F0-570BB53EB8C5}"/>
    <pc:docChg chg="modSld">
      <pc:chgData name="João Pedro Ferreira Serra" userId="S::1221842@isep.ipp.pt::0458c0bd-7542-4129-bb02-7d5735e876d2" providerId="AD" clId="Web-{AB612A41-661C-4E9C-B8F0-570BB53EB8C5}" dt="2023-01-06T10:06:10.904" v="23" actId="20577"/>
      <pc:docMkLst>
        <pc:docMk/>
      </pc:docMkLst>
      <pc:sldChg chg="modSp">
        <pc:chgData name="João Pedro Ferreira Serra" userId="S::1221842@isep.ipp.pt::0458c0bd-7542-4129-bb02-7d5735e876d2" providerId="AD" clId="Web-{AB612A41-661C-4E9C-B8F0-570BB53EB8C5}" dt="2023-01-06T10:06:10.904" v="23" actId="20577"/>
        <pc:sldMkLst>
          <pc:docMk/>
          <pc:sldMk cId="1713219598" sldId="257"/>
        </pc:sldMkLst>
        <pc:graphicFrameChg chg="modGraphic">
          <ac:chgData name="João Pedro Ferreira Serra" userId="S::1221842@isep.ipp.pt::0458c0bd-7542-4129-bb02-7d5735e876d2" providerId="AD" clId="Web-{AB612A41-661C-4E9C-B8F0-570BB53EB8C5}" dt="2023-01-06T10:06:10.904" v="23" actId="20577"/>
          <ac:graphicFrameMkLst>
            <pc:docMk/>
            <pc:sldMk cId="1713219598" sldId="257"/>
            <ac:graphicFrameMk id="1454" creationId="{A9A19553-E27A-F08F-EDEC-1EC47779ACA0}"/>
          </ac:graphicFrameMkLst>
        </pc:graphicFrameChg>
      </pc:sldChg>
    </pc:docChg>
  </pc:docChgLst>
  <pc:docChgLst>
    <pc:chgData name="Caroline Dantas Mendes Da Silva" userId="S::1221823@isep.ipp.pt::d81f4be8-c534-4cac-b4cd-79901b06c434" providerId="AD" clId="Web-{BED17DA1-7EE7-4B70-B519-9057591E0580}"/>
    <pc:docChg chg="addSld modSld">
      <pc:chgData name="Caroline Dantas Mendes Da Silva" userId="S::1221823@isep.ipp.pt::d81f4be8-c534-4cac-b4cd-79901b06c434" providerId="AD" clId="Web-{BED17DA1-7EE7-4B70-B519-9057591E0580}" dt="2023-01-05T11:09:54.681" v="118" actId="14100"/>
      <pc:docMkLst>
        <pc:docMk/>
      </pc:docMkLst>
      <pc:sldChg chg="addSp delSp modSp add replId">
        <pc:chgData name="Caroline Dantas Mendes Da Silva" userId="S::1221823@isep.ipp.pt::d81f4be8-c534-4cac-b4cd-79901b06c434" providerId="AD" clId="Web-{BED17DA1-7EE7-4B70-B519-9057591E0580}" dt="2023-01-05T11:09:54.681" v="118" actId="14100"/>
        <pc:sldMkLst>
          <pc:docMk/>
          <pc:sldMk cId="2735013575" sldId="277"/>
        </pc:sldMkLst>
        <pc:spChg chg="add mod">
          <ac:chgData name="Caroline Dantas Mendes Da Silva" userId="S::1221823@isep.ipp.pt::d81f4be8-c534-4cac-b4cd-79901b06c434" providerId="AD" clId="Web-{BED17DA1-7EE7-4B70-B519-9057591E0580}" dt="2023-01-05T11:09:45.727" v="115"/>
          <ac:spMkLst>
            <pc:docMk/>
            <pc:sldMk cId="2735013575" sldId="277"/>
            <ac:spMk id="2" creationId="{4EBDAE03-5AC3-FC90-2489-7D74C00C3320}"/>
          </ac:spMkLst>
        </pc:spChg>
        <pc:spChg chg="add mod">
          <ac:chgData name="Caroline Dantas Mendes Da Silva" userId="S::1221823@isep.ipp.pt::d81f4be8-c534-4cac-b4cd-79901b06c434" providerId="AD" clId="Web-{BED17DA1-7EE7-4B70-B519-9057591E0580}" dt="2023-01-05T11:09:54.681" v="118" actId="14100"/>
          <ac:spMkLst>
            <pc:docMk/>
            <pc:sldMk cId="2735013575" sldId="277"/>
            <ac:spMk id="3" creationId="{4F15961D-F1B4-B486-67C2-8711148F2916}"/>
          </ac:spMkLst>
        </pc:spChg>
        <pc:spChg chg="add mod">
          <ac:chgData name="Caroline Dantas Mendes Da Silva" userId="S::1221823@isep.ipp.pt::d81f4be8-c534-4cac-b4cd-79901b06c434" providerId="AD" clId="Web-{BED17DA1-7EE7-4B70-B519-9057591E0580}" dt="2023-01-05T11:09:49.321" v="117"/>
          <ac:spMkLst>
            <pc:docMk/>
            <pc:sldMk cId="2735013575" sldId="277"/>
            <ac:spMk id="4" creationId="{6BBC0373-C5A0-D2C3-67BE-1CC9A9DC183D}"/>
          </ac:spMkLst>
        </pc:spChg>
        <pc:spChg chg="add mod">
          <ac:chgData name="Caroline Dantas Mendes Da Silva" userId="S::1221823@isep.ipp.pt::d81f4be8-c534-4cac-b4cd-79901b06c434" providerId="AD" clId="Web-{BED17DA1-7EE7-4B70-B519-9057591E0580}" dt="2023-01-05T11:09:39.258" v="113" actId="1076"/>
          <ac:spMkLst>
            <pc:docMk/>
            <pc:sldMk cId="2735013575" sldId="277"/>
            <ac:spMk id="5" creationId="{F39AD9E7-F447-63CB-8279-BFE5F1BAA04B}"/>
          </ac:spMkLst>
        </pc:spChg>
        <pc:spChg chg="add mod">
          <ac:chgData name="Caroline Dantas Mendes Da Silva" userId="S::1221823@isep.ipp.pt::d81f4be8-c534-4cac-b4cd-79901b06c434" providerId="AD" clId="Web-{BED17DA1-7EE7-4B70-B519-9057591E0580}" dt="2023-01-05T11:09:47.399" v="116"/>
          <ac:spMkLst>
            <pc:docMk/>
            <pc:sldMk cId="2735013575" sldId="277"/>
            <ac:spMk id="6" creationId="{F1C34AEE-FD26-1324-127C-CE15740E0C8B}"/>
          </ac:spMkLst>
        </pc:spChg>
        <pc:spChg chg="del mod">
          <ac:chgData name="Caroline Dantas Mendes Da Silva" userId="S::1221823@isep.ipp.pt::d81f4be8-c534-4cac-b4cd-79901b06c434" providerId="AD" clId="Web-{BED17DA1-7EE7-4B70-B519-9057591E0580}" dt="2023-01-05T11:01:25.974" v="5"/>
          <ac:spMkLst>
            <pc:docMk/>
            <pc:sldMk cId="2735013575" sldId="277"/>
            <ac:spMk id="36" creationId="{619ADC91-C938-F655-6AB4-D8DC023D9D46}"/>
          </ac:spMkLst>
        </pc:spChg>
        <pc:spChg chg="del mod">
          <ac:chgData name="Caroline Dantas Mendes Da Silva" userId="S::1221823@isep.ipp.pt::d81f4be8-c534-4cac-b4cd-79901b06c434" providerId="AD" clId="Web-{BED17DA1-7EE7-4B70-B519-9057591E0580}" dt="2023-01-05T11:01:23.834" v="4"/>
          <ac:spMkLst>
            <pc:docMk/>
            <pc:sldMk cId="2735013575" sldId="277"/>
            <ac:spMk id="45" creationId="{58C23577-57A7-29BF-E233-18CE09B2933E}"/>
          </ac:spMkLst>
        </pc:spChg>
      </pc:sldChg>
    </pc:docChg>
  </pc:docChgLst>
  <pc:docChgLst>
    <pc:chgData name="Caroline Dantas Mendes Da Silva" userId="S::1221823@isep.ipp.pt::d81f4be8-c534-4cac-b4cd-79901b06c434" providerId="AD" clId="Web-{6E4BFE4F-193A-416D-A584-E197184F2B9D}"/>
    <pc:docChg chg="modSld sldOrd">
      <pc:chgData name="Caroline Dantas Mendes Da Silva" userId="S::1221823@isep.ipp.pt::d81f4be8-c534-4cac-b4cd-79901b06c434" providerId="AD" clId="Web-{6E4BFE4F-193A-416D-A584-E197184F2B9D}" dt="2023-01-05T13:02:15.423" v="389" actId="20577"/>
      <pc:docMkLst>
        <pc:docMk/>
      </pc:docMkLst>
      <pc:sldChg chg="addSp delSp modSp">
        <pc:chgData name="Caroline Dantas Mendes Da Silva" userId="S::1221823@isep.ipp.pt::d81f4be8-c534-4cac-b4cd-79901b06c434" providerId="AD" clId="Web-{6E4BFE4F-193A-416D-A584-E197184F2B9D}" dt="2023-01-05T13:02:15.423" v="389" actId="20577"/>
        <pc:sldMkLst>
          <pc:docMk/>
          <pc:sldMk cId="2735013575" sldId="277"/>
        </pc:sldMkLst>
        <pc:spChg chg="mod">
          <ac:chgData name="Caroline Dantas Mendes Da Silva" userId="S::1221823@isep.ipp.pt::d81f4be8-c534-4cac-b4cd-79901b06c434" providerId="AD" clId="Web-{6E4BFE4F-193A-416D-A584-E197184F2B9D}" dt="2023-01-05T12:45:12.079" v="11" actId="1076"/>
          <ac:spMkLst>
            <pc:docMk/>
            <pc:sldMk cId="2735013575" sldId="277"/>
            <ac:spMk id="2" creationId="{4EBDAE03-5AC3-FC90-2489-7D74C00C3320}"/>
          </ac:spMkLst>
        </pc:spChg>
        <pc:spChg chg="mod">
          <ac:chgData name="Caroline Dantas Mendes Da Silva" userId="S::1221823@isep.ipp.pt::d81f4be8-c534-4cac-b4cd-79901b06c434" providerId="AD" clId="Web-{6E4BFE4F-193A-416D-A584-E197184F2B9D}" dt="2023-01-05T12:45:33.408" v="18" actId="14100"/>
          <ac:spMkLst>
            <pc:docMk/>
            <pc:sldMk cId="2735013575" sldId="277"/>
            <ac:spMk id="3" creationId="{4F15961D-F1B4-B486-67C2-8711148F2916}"/>
          </ac:spMkLst>
        </pc:spChg>
        <pc:spChg chg="del">
          <ac:chgData name="Caroline Dantas Mendes Da Silva" userId="S::1221823@isep.ipp.pt::d81f4be8-c534-4cac-b4cd-79901b06c434" providerId="AD" clId="Web-{6E4BFE4F-193A-416D-A584-E197184F2B9D}" dt="2023-01-05T12:46:41.566" v="42"/>
          <ac:spMkLst>
            <pc:docMk/>
            <pc:sldMk cId="2735013575" sldId="277"/>
            <ac:spMk id="4" creationId="{6BBC0373-C5A0-D2C3-67BE-1CC9A9DC183D}"/>
          </ac:spMkLst>
        </pc:spChg>
        <pc:spChg chg="mod">
          <ac:chgData name="Caroline Dantas Mendes Da Silva" userId="S::1221823@isep.ipp.pt::d81f4be8-c534-4cac-b4cd-79901b06c434" providerId="AD" clId="Web-{6E4BFE4F-193A-416D-A584-E197184F2B9D}" dt="2023-01-05T12:50:06.635" v="124" actId="14100"/>
          <ac:spMkLst>
            <pc:docMk/>
            <pc:sldMk cId="2735013575" sldId="277"/>
            <ac:spMk id="6" creationId="{F1C34AEE-FD26-1324-127C-CE15740E0C8B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2:45:23.017" v="17" actId="20577"/>
          <ac:spMkLst>
            <pc:docMk/>
            <pc:sldMk cId="2735013575" sldId="277"/>
            <ac:spMk id="7" creationId="{05910D5F-5448-612F-558F-914FA4DC5DC7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2:46:17.675" v="37" actId="20577"/>
          <ac:spMkLst>
            <pc:docMk/>
            <pc:sldMk cId="2735013575" sldId="277"/>
            <ac:spMk id="8" creationId="{EB792D40-9350-D91C-A958-2633D84D7632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2:46:27.831" v="41" actId="14100"/>
          <ac:spMkLst>
            <pc:docMk/>
            <pc:sldMk cId="2735013575" sldId="277"/>
            <ac:spMk id="9" creationId="{3F49AFEB-0EFE-8181-8B93-90C863775F7F}"/>
          </ac:spMkLst>
        </pc:spChg>
        <pc:spChg chg="add del mod">
          <ac:chgData name="Caroline Dantas Mendes Da Silva" userId="S::1221823@isep.ipp.pt::d81f4be8-c534-4cac-b4cd-79901b06c434" providerId="AD" clId="Web-{6E4BFE4F-193A-416D-A584-E197184F2B9D}" dt="2023-01-05T12:47:10.207" v="46"/>
          <ac:spMkLst>
            <pc:docMk/>
            <pc:sldMk cId="2735013575" sldId="277"/>
            <ac:spMk id="10" creationId="{3A92BCA4-873E-12BB-6992-1E58666F94BF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2:47:26.458" v="55" actId="20577"/>
          <ac:spMkLst>
            <pc:docMk/>
            <pc:sldMk cId="2735013575" sldId="277"/>
            <ac:spMk id="11" creationId="{E2D64D31-BB3F-CDDE-0728-CEB522AEC50B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3:01:54.453" v="381" actId="1076"/>
          <ac:spMkLst>
            <pc:docMk/>
            <pc:sldMk cId="2735013575" sldId="277"/>
            <ac:spMk id="12" creationId="{A1BB1CF7-96F1-1843-B3A7-C43385525285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3:01:54.484" v="382" actId="1076"/>
          <ac:spMkLst>
            <pc:docMk/>
            <pc:sldMk cId="2735013575" sldId="277"/>
            <ac:spMk id="13" creationId="{9391A232-92AF-5D3A-F584-0B46FA3200D2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2:48:22.663" v="85" actId="20577"/>
          <ac:spMkLst>
            <pc:docMk/>
            <pc:sldMk cId="2735013575" sldId="277"/>
            <ac:spMk id="14" creationId="{C6D7253D-4BC2-6466-BD24-CB6B0E44843C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2:54:14.830" v="250" actId="1076"/>
          <ac:spMkLst>
            <pc:docMk/>
            <pc:sldMk cId="2735013575" sldId="277"/>
            <ac:spMk id="15" creationId="{F46F8AE4-A327-E8B6-C127-D61CA3A2DCEF}"/>
          </ac:spMkLst>
        </pc:spChg>
        <pc:spChg chg="add del mod">
          <ac:chgData name="Caroline Dantas Mendes Da Silva" userId="S::1221823@isep.ipp.pt::d81f4be8-c534-4cac-b4cd-79901b06c434" providerId="AD" clId="Web-{6E4BFE4F-193A-416D-A584-E197184F2B9D}" dt="2023-01-05T12:51:17.168" v="162" actId="14100"/>
          <ac:spMkLst>
            <pc:docMk/>
            <pc:sldMk cId="2735013575" sldId="277"/>
            <ac:spMk id="16" creationId="{6B97EFDD-0B2C-D0E1-33F1-854B71403361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2:53:02.843" v="228" actId="1076"/>
          <ac:spMkLst>
            <pc:docMk/>
            <pc:sldMk cId="2735013575" sldId="277"/>
            <ac:spMk id="17" creationId="{EDFDE346-00F4-0A7A-26A6-A2F1DB811D1D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2:53:02.859" v="229" actId="1076"/>
          <ac:spMkLst>
            <pc:docMk/>
            <pc:sldMk cId="2735013575" sldId="277"/>
            <ac:spMk id="18" creationId="{E0E18F0A-4DC6-B4BE-03E5-1482CA012DDD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3:00:19.653" v="345" actId="14100"/>
          <ac:spMkLst>
            <pc:docMk/>
            <pc:sldMk cId="2735013575" sldId="277"/>
            <ac:spMk id="19" creationId="{3462A0C5-24E4-C6A7-45E6-9DBB256A3F46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3:00:46.670" v="353" actId="1076"/>
          <ac:spMkLst>
            <pc:docMk/>
            <pc:sldMk cId="2735013575" sldId="277"/>
            <ac:spMk id="20" creationId="{392E29F7-4675-49E0-A53F-0F7EDCEF40D4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3:02:10.641" v="387" actId="1076"/>
          <ac:spMkLst>
            <pc:docMk/>
            <pc:sldMk cId="2735013575" sldId="277"/>
            <ac:spMk id="21" creationId="{4B242B13-C72D-1DB1-66D4-8024CF26A155}"/>
          </ac:spMkLst>
        </pc:spChg>
        <pc:spChg chg="add mod">
          <ac:chgData name="Caroline Dantas Mendes Da Silva" userId="S::1221823@isep.ipp.pt::d81f4be8-c534-4cac-b4cd-79901b06c434" providerId="AD" clId="Web-{6E4BFE4F-193A-416D-A584-E197184F2B9D}" dt="2023-01-05T13:02:15.423" v="389" actId="20577"/>
          <ac:spMkLst>
            <pc:docMk/>
            <pc:sldMk cId="2735013575" sldId="277"/>
            <ac:spMk id="22" creationId="{20539292-52FA-7C39-F53E-E1DC0D57AE70}"/>
          </ac:spMkLst>
        </pc:spChg>
      </pc:sldChg>
      <pc:sldChg chg="modSp ord">
        <pc:chgData name="Caroline Dantas Mendes Da Silva" userId="S::1221823@isep.ipp.pt::d81f4be8-c534-4cac-b4cd-79901b06c434" providerId="AD" clId="Web-{6E4BFE4F-193A-416D-A584-E197184F2B9D}" dt="2023-01-05T12:24:18.557" v="10"/>
        <pc:sldMkLst>
          <pc:docMk/>
          <pc:sldMk cId="2552192393" sldId="279"/>
        </pc:sldMkLst>
        <pc:picChg chg="mod">
          <ac:chgData name="Caroline Dantas Mendes Da Silva" userId="S::1221823@isep.ipp.pt::d81f4be8-c534-4cac-b4cd-79901b06c434" providerId="AD" clId="Web-{6E4BFE4F-193A-416D-A584-E197184F2B9D}" dt="2023-01-05T12:24:11.213" v="9" actId="1076"/>
          <ac:picMkLst>
            <pc:docMk/>
            <pc:sldMk cId="2552192393" sldId="279"/>
            <ac:picMk id="8" creationId="{0789E3B1-D260-CF3A-7264-F28D914F0160}"/>
          </ac:picMkLst>
        </pc:picChg>
      </pc:sldChg>
    </pc:docChg>
  </pc:docChgLst>
  <pc:docChgLst>
    <pc:chgData name="Caroline Dantas Mendes Da Silva" userId="S::1221823@isep.ipp.pt::d81f4be8-c534-4cac-b4cd-79901b06c434" providerId="AD" clId="Web-{76A21406-79AB-4CCB-8394-DF4441939653}"/>
    <pc:docChg chg="modSld">
      <pc:chgData name="Caroline Dantas Mendes Da Silva" userId="S::1221823@isep.ipp.pt::d81f4be8-c534-4cac-b4cd-79901b06c434" providerId="AD" clId="Web-{76A21406-79AB-4CCB-8394-DF4441939653}" dt="2023-01-05T10:11:55.718" v="0" actId="1076"/>
      <pc:docMkLst>
        <pc:docMk/>
      </pc:docMkLst>
      <pc:sldChg chg="modSp">
        <pc:chgData name="Caroline Dantas Mendes Da Silva" userId="S::1221823@isep.ipp.pt::d81f4be8-c534-4cac-b4cd-79901b06c434" providerId="AD" clId="Web-{76A21406-79AB-4CCB-8394-DF4441939653}" dt="2023-01-05T10:11:55.718" v="0" actId="1076"/>
        <pc:sldMkLst>
          <pc:docMk/>
          <pc:sldMk cId="3334439466" sldId="273"/>
        </pc:sldMkLst>
        <pc:graphicFrameChg chg="mod">
          <ac:chgData name="Caroline Dantas Mendes Da Silva" userId="S::1221823@isep.ipp.pt::d81f4be8-c534-4cac-b4cd-79901b06c434" providerId="AD" clId="Web-{76A21406-79AB-4CCB-8394-DF4441939653}" dt="2023-01-05T10:11:55.718" v="0" actId="1076"/>
          <ac:graphicFrameMkLst>
            <pc:docMk/>
            <pc:sldMk cId="3334439466" sldId="273"/>
            <ac:graphicFrameMk id="24" creationId="{DB2E27AA-72D3-59D3-0061-BDE715B96F50}"/>
          </ac:graphicFrameMkLst>
        </pc:graphicFrameChg>
      </pc:sldChg>
    </pc:docChg>
  </pc:docChgLst>
  <pc:docChgLst>
    <pc:chgData name="Caroline Dantas Mendes Da Silva" userId="S::1221823@isep.ipp.pt::d81f4be8-c534-4cac-b4cd-79901b06c434" providerId="AD" clId="Web-{E787C049-101C-452D-B67D-53F832C11423}"/>
    <pc:docChg chg="modSld">
      <pc:chgData name="Caroline Dantas Mendes Da Silva" userId="S::1221823@isep.ipp.pt::d81f4be8-c534-4cac-b4cd-79901b06c434" providerId="AD" clId="Web-{E787C049-101C-452D-B67D-53F832C11423}" dt="2023-01-05T18:07:33.266" v="30" actId="20577"/>
      <pc:docMkLst>
        <pc:docMk/>
      </pc:docMkLst>
      <pc:sldChg chg="modSp">
        <pc:chgData name="Caroline Dantas Mendes Da Silva" userId="S::1221823@isep.ipp.pt::d81f4be8-c534-4cac-b4cd-79901b06c434" providerId="AD" clId="Web-{E787C049-101C-452D-B67D-53F832C11423}" dt="2023-01-05T18:07:33.266" v="30" actId="20577"/>
        <pc:sldMkLst>
          <pc:docMk/>
          <pc:sldMk cId="3212800798" sldId="275"/>
        </pc:sldMkLst>
        <pc:spChg chg="mod">
          <ac:chgData name="Caroline Dantas Mendes Da Silva" userId="S::1221823@isep.ipp.pt::d81f4be8-c534-4cac-b4cd-79901b06c434" providerId="AD" clId="Web-{E787C049-101C-452D-B67D-53F832C11423}" dt="2023-01-05T18:07:33.266" v="30" actId="20577"/>
          <ac:spMkLst>
            <pc:docMk/>
            <pc:sldMk cId="3212800798" sldId="275"/>
            <ac:spMk id="8" creationId="{BCA80CDF-3A07-7F43-1533-2823B3F48EFD}"/>
          </ac:spMkLst>
        </pc:spChg>
      </pc:sldChg>
    </pc:docChg>
  </pc:docChgLst>
  <pc:docChgLst>
    <pc:chgData name="Jussara Saraiva Germano De Oliveira" userId="S::1221845@isep.ipp.pt::83892fd2-387b-444a-86c5-ef0749144979" providerId="AD" clId="Web-{A2D0815A-DCE9-7030-9825-98D13DFCEFFD}"/>
    <pc:docChg chg="addSld delSld modSld sldOrd addMainMaster delMainMaster modMainMaster">
      <pc:chgData name="Jussara Saraiva Germano De Oliveira" userId="S::1221845@isep.ipp.pt::83892fd2-387b-444a-86c5-ef0749144979" providerId="AD" clId="Web-{A2D0815A-DCE9-7030-9825-98D13DFCEFFD}" dt="2023-01-05T10:24:30.492" v="832" actId="20577"/>
      <pc:docMkLst>
        <pc:docMk/>
      </pc:docMkLst>
      <pc:sldChg chg="addSp delSp modSp mod setBg modClrScheme addAnim delAnim setClrOvrMap chgLayout">
        <pc:chgData name="Jussara Saraiva Germano De Oliveira" userId="S::1221845@isep.ipp.pt::83892fd2-387b-444a-86c5-ef0749144979" providerId="AD" clId="Web-{A2D0815A-DCE9-7030-9825-98D13DFCEFFD}" dt="2023-01-05T10:13:42.577" v="813" actId="1076"/>
        <pc:sldMkLst>
          <pc:docMk/>
          <pc:sldMk cId="2586058810" sldId="256"/>
        </pc:sldMkLst>
        <pc:spChg chg="mod ord">
          <ac:chgData name="Jussara Saraiva Germano De Oliveira" userId="S::1221845@isep.ipp.pt::83892fd2-387b-444a-86c5-ef0749144979" providerId="AD" clId="Web-{A2D0815A-DCE9-7030-9825-98D13DFCEFFD}" dt="2023-01-05T10:01:23.705" v="780" actId="1076"/>
          <ac:spMkLst>
            <pc:docMk/>
            <pc:sldMk cId="2586058810" sldId="256"/>
            <ac:spMk id="2" creationId="{CFE75451-6A4B-484B-9ED1-353CCE25B0F4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5T10:01:31.642" v="781" actId="1076"/>
          <ac:spMkLst>
            <pc:docMk/>
            <pc:sldMk cId="2586058810" sldId="256"/>
            <ac:spMk id="3" creationId="{0236A1B4-B8D1-4A72-8E20-0703F54BF1FE}"/>
          </ac:spMkLst>
        </pc:spChg>
        <pc:spChg chg="add mod">
          <ac:chgData name="Jussara Saraiva Germano De Oliveira" userId="S::1221845@isep.ipp.pt::83892fd2-387b-444a-86c5-ef0749144979" providerId="AD" clId="Web-{A2D0815A-DCE9-7030-9825-98D13DFCEFFD}" dt="2023-01-05T10:01:48.112" v="784" actId="1076"/>
          <ac:spMkLst>
            <pc:docMk/>
            <pc:sldMk cId="2586058810" sldId="256"/>
            <ac:spMk id="6" creationId="{BCEF87FC-4445-41FD-93ED-11137F0AC71C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25:43.339" v="22"/>
          <ac:spMkLst>
            <pc:docMk/>
            <pc:sldMk cId="2586058810" sldId="256"/>
            <ac:spMk id="9" creationId="{0671A8AE-40A1-4631-A6B8-581AFF065482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25:43.339" v="22"/>
          <ac:spMkLst>
            <pc:docMk/>
            <pc:sldMk cId="2586058810" sldId="256"/>
            <ac:spMk id="11" creationId="{AB58EF07-17C2-48CF-ABB0-EEF1F17CB8F0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25:43.339" v="22"/>
          <ac:spMkLst>
            <pc:docMk/>
            <pc:sldMk cId="2586058810" sldId="256"/>
            <ac:spMk id="13" creationId="{AF2F604E-43BE-4DC3-B983-E071523364F8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25:43.339" v="22"/>
          <ac:spMkLst>
            <pc:docMk/>
            <pc:sldMk cId="2586058810" sldId="256"/>
            <ac:spMk id="15" creationId="{08C9B587-E65E-4B52-B37C-ABEBB6E87928}"/>
          </ac:spMkLst>
        </pc:spChg>
        <pc:picChg chg="add mod">
          <ac:chgData name="Jussara Saraiva Germano De Oliveira" userId="S::1221845@isep.ipp.pt::83892fd2-387b-444a-86c5-ef0749144979" providerId="AD" clId="Web-{A2D0815A-DCE9-7030-9825-98D13DFCEFFD}" dt="2023-01-05T10:13:37.577" v="811" actId="1076"/>
          <ac:picMkLst>
            <pc:docMk/>
            <pc:sldMk cId="2586058810" sldId="256"/>
            <ac:picMk id="4" creationId="{8C06A0E8-666D-6D5C-852D-46FE49720552}"/>
          </ac:picMkLst>
        </pc:picChg>
        <pc:picChg chg="add del">
          <ac:chgData name="Jussara Saraiva Germano De Oliveira" userId="S::1221845@isep.ipp.pt::83892fd2-387b-444a-86c5-ef0749144979" providerId="AD" clId="Web-{A2D0815A-DCE9-7030-9825-98D13DFCEFFD}" dt="2023-01-04T21:25:43.339" v="22"/>
          <ac:picMkLst>
            <pc:docMk/>
            <pc:sldMk cId="2586058810" sldId="256"/>
            <ac:picMk id="5" creationId="{6030E6EA-21B6-D77F-F756-AB1D45FE84E4}"/>
          </ac:picMkLst>
        </pc:picChg>
        <pc:picChg chg="add del mod">
          <ac:chgData name="Jussara Saraiva Germano De Oliveira" userId="S::1221845@isep.ipp.pt::83892fd2-387b-444a-86c5-ef0749144979" providerId="AD" clId="Web-{A2D0815A-DCE9-7030-9825-98D13DFCEFFD}" dt="2023-01-05T10:05:26.714" v="787"/>
          <ac:picMkLst>
            <pc:docMk/>
            <pc:sldMk cId="2586058810" sldId="256"/>
            <ac:picMk id="5" creationId="{8D67DE45-1968-8951-B1BE-1E13F848AAF7}"/>
          </ac:picMkLst>
        </pc:picChg>
        <pc:picChg chg="add mod">
          <ac:chgData name="Jussara Saraiva Germano De Oliveira" userId="S::1221845@isep.ipp.pt::83892fd2-387b-444a-86c5-ef0749144979" providerId="AD" clId="Web-{A2D0815A-DCE9-7030-9825-98D13DFCEFFD}" dt="2023-01-05T10:13:42.577" v="813" actId="1076"/>
          <ac:picMkLst>
            <pc:docMk/>
            <pc:sldMk cId="2586058810" sldId="256"/>
            <ac:picMk id="7" creationId="{F1DD627C-7970-A8EA-DE5F-F5FE72DB5BE6}"/>
          </ac:picMkLst>
        </pc:picChg>
        <pc:picChg chg="add del mod">
          <ac:chgData name="Jussara Saraiva Germano De Oliveira" userId="S::1221845@isep.ipp.pt::83892fd2-387b-444a-86c5-ef0749144979" providerId="AD" clId="Web-{A2D0815A-DCE9-7030-9825-98D13DFCEFFD}" dt="2023-01-05T10:12:25.011" v="795"/>
          <ac:picMkLst>
            <pc:docMk/>
            <pc:sldMk cId="2586058810" sldId="256"/>
            <ac:picMk id="8" creationId="{2ABC2B7E-F5E9-813A-2432-94F53F1FE824}"/>
          </ac:picMkLst>
        </pc:picChg>
        <pc:picChg chg="add mod">
          <ac:chgData name="Jussara Saraiva Germano De Oliveira" userId="S::1221845@isep.ipp.pt::83892fd2-387b-444a-86c5-ef0749144979" providerId="AD" clId="Web-{A2D0815A-DCE9-7030-9825-98D13DFCEFFD}" dt="2023-01-05T10:13:39.405" v="812" actId="1076"/>
          <ac:picMkLst>
            <pc:docMk/>
            <pc:sldMk cId="2586058810" sldId="256"/>
            <ac:picMk id="9" creationId="{ED9F95B2-8BAA-687C-C6D4-00FD6E255995}"/>
          </ac:picMkLst>
        </pc:picChg>
      </pc:sldChg>
      <pc:sldChg chg="addSp delSp modSp mod setBg modClrScheme delDesignElem modShow chgLayout">
        <pc:chgData name="Jussara Saraiva Germano De Oliveira" userId="S::1221845@isep.ipp.pt::83892fd2-387b-444a-86c5-ef0749144979" providerId="AD" clId="Web-{A2D0815A-DCE9-7030-9825-98D13DFCEFFD}" dt="2023-01-05T10:24:30.492" v="832" actId="20577"/>
        <pc:sldMkLst>
          <pc:docMk/>
          <pc:sldMk cId="1713219598" sldId="257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713219598" sldId="257"/>
            <ac:spMk id="2" creationId="{1BEF5859-10C9-4588-9727-B9362E26C29D}"/>
          </ac:spMkLst>
        </pc:spChg>
        <pc:spChg chg="del mod ord">
          <ac:chgData name="Jussara Saraiva Germano De Oliveira" userId="S::1221845@isep.ipp.pt::83892fd2-387b-444a-86c5-ef0749144979" providerId="AD" clId="Web-{A2D0815A-DCE9-7030-9825-98D13DFCEFFD}" dt="2023-01-04T21:40:41.637" v="96"/>
          <ac:spMkLst>
            <pc:docMk/>
            <pc:sldMk cId="1713219598" sldId="257"/>
            <ac:spMk id="3" creationId="{5671D7E5-EF66-4BCD-8DAA-E9061157F0BE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713219598" sldId="257"/>
            <ac:spMk id="4" creationId="{36C19884-873C-4D13-BE6D-318CF07B0D12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713219598" sldId="257"/>
            <ac:spMk id="6" creationId="{7C991F00-87A7-45A6-8029-B097FA72498D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41:47.671" v="100"/>
          <ac:spMkLst>
            <pc:docMk/>
            <pc:sldMk cId="1713219598" sldId="257"/>
            <ac:spMk id="12" creationId="{AE2B703B-46F9-481A-A605-82E2A828C4FA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41:47.671" v="100"/>
          <ac:spMkLst>
            <pc:docMk/>
            <pc:sldMk cId="1713219598" sldId="257"/>
            <ac:spMk id="14" creationId="{F13BE4D7-0C3D-4906-B230-A1C5B4665CCF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41:47.639" v="99"/>
          <ac:spMkLst>
            <pc:docMk/>
            <pc:sldMk cId="1713219598" sldId="257"/>
            <ac:spMk id="19" creationId="{BACC6370-2D7E-4714-9D71-7542949D7D5D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41:47.639" v="99"/>
          <ac:spMkLst>
            <pc:docMk/>
            <pc:sldMk cId="1713219598" sldId="257"/>
            <ac:spMk id="21" creationId="{F68B3F68-107C-434F-AA38-110D5EA91B85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41:47.639" v="99"/>
          <ac:spMkLst>
            <pc:docMk/>
            <pc:sldMk cId="1713219598" sldId="257"/>
            <ac:spMk id="23" creationId="{AAD0DBB9-1A4B-4391-81D4-CB19F9AB918A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1:41:47.639" v="99"/>
          <ac:spMkLst>
            <pc:docMk/>
            <pc:sldMk cId="1713219598" sldId="257"/>
            <ac:spMk id="25" creationId="{063BBA22-50EA-4C4D-BE05-F1CE4E63AA56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2:47:10.074" v="143"/>
          <ac:spMkLst>
            <pc:docMk/>
            <pc:sldMk cId="1713219598" sldId="257"/>
            <ac:spMk id="27" creationId="{6C4028FD-8BAA-4A19-BFDE-594D991B7552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2:47:10.027" v="142"/>
          <ac:spMkLst>
            <pc:docMk/>
            <pc:sldMk cId="1713219598" sldId="257"/>
            <ac:spMk id="32" creationId="{955A2079-FA98-4876-80F0-72364A7D2EA4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713219598" sldId="257"/>
            <ac:spMk id="33" creationId="{257363FD-7E77-4145-9483-331A807ADF0E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5:06.598" v="240"/>
          <ac:spMkLst>
            <pc:docMk/>
            <pc:sldMk cId="1713219598" sldId="257"/>
            <ac:spMk id="35" creationId="{DCC231C8-C761-4B31-9B1C-C6D19248C6B3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2:04.117" v="219"/>
          <ac:spMkLst>
            <pc:docMk/>
            <pc:sldMk cId="1713219598" sldId="257"/>
            <ac:spMk id="38" creationId="{2E442304-DDBD-4F7B-8017-36BCC863FB40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2:04.117" v="219"/>
          <ac:spMkLst>
            <pc:docMk/>
            <pc:sldMk cId="1713219598" sldId="257"/>
            <ac:spMk id="40" creationId="{5E107275-3853-46FD-A241-DE4355A42675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2:17.102" v="221"/>
          <ac:spMkLst>
            <pc:docMk/>
            <pc:sldMk cId="1713219598" sldId="257"/>
            <ac:spMk id="42" creationId="{257363FD-7E77-4145-9483-331A807ADF0E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2:22.899" v="223"/>
          <ac:spMkLst>
            <pc:docMk/>
            <pc:sldMk cId="1713219598" sldId="257"/>
            <ac:spMk id="52" creationId="{44D65982-4F00-4330-8DAA-DE6A9E4D6D23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2:22.899" v="223"/>
          <ac:spMkLst>
            <pc:docMk/>
            <pc:sldMk cId="1713219598" sldId="257"/>
            <ac:spMk id="53" creationId="{D143E7E7-E8B6-4540-9F64-16248A70AA39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2:31.040" v="225"/>
          <ac:spMkLst>
            <pc:docMk/>
            <pc:sldMk cId="1713219598" sldId="257"/>
            <ac:spMk id="57" creationId="{2E442304-DDBD-4F7B-8017-36BCC863FB40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2:31.040" v="225"/>
          <ac:spMkLst>
            <pc:docMk/>
            <pc:sldMk cId="1713219598" sldId="257"/>
            <ac:spMk id="58" creationId="{5E107275-3853-46FD-A241-DE4355A42675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3:55.542" v="233"/>
          <ac:spMkLst>
            <pc:docMk/>
            <pc:sldMk cId="1713219598" sldId="257"/>
            <ac:spMk id="60" creationId="{2E442304-DDBD-4F7B-8017-36BCC863FB40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4T23:03:55.542" v="233"/>
          <ac:spMkLst>
            <pc:docMk/>
            <pc:sldMk cId="1713219598" sldId="257"/>
            <ac:spMk id="61" creationId="{5E107275-3853-46FD-A241-DE4355A42675}"/>
          </ac:spMkLst>
        </pc:spChg>
        <pc:spChg chg="add del mod">
          <ac:chgData name="Jussara Saraiva Germano De Oliveira" userId="S::1221845@isep.ipp.pt::83892fd2-387b-444a-86c5-ef0749144979" providerId="AD" clId="Web-{A2D0815A-DCE9-7030-9825-98D13DFCEFFD}" dt="2023-01-04T23:17:41.035" v="346"/>
          <ac:spMkLst>
            <pc:docMk/>
            <pc:sldMk cId="1713219598" sldId="257"/>
            <ac:spMk id="2689" creationId="{28FA6AF5-C5B9-62F5-C5FB-041A6902006F}"/>
          </ac:spMkLst>
        </pc:spChg>
        <pc:grpChg chg="add del">
          <ac:chgData name="Jussara Saraiva Germano De Oliveira" userId="S::1221845@isep.ipp.pt::83892fd2-387b-444a-86c5-ef0749144979" providerId="AD" clId="Web-{A2D0815A-DCE9-7030-9825-98D13DFCEFFD}" dt="2023-01-04T23:02:22.899" v="223"/>
          <ac:grpSpMkLst>
            <pc:docMk/>
            <pc:sldMk cId="1713219598" sldId="257"/>
            <ac:grpSpMk id="44" creationId="{43F5E015-E085-4624-B431-B42414448684}"/>
          </ac:grpSpMkLst>
        </pc:grpChg>
        <pc:grpChg chg="add del">
          <ac:chgData name="Jussara Saraiva Germano De Oliveira" userId="S::1221845@isep.ipp.pt::83892fd2-387b-444a-86c5-ef0749144979" providerId="AD" clId="Web-{A2D0815A-DCE9-7030-9825-98D13DFCEFFD}" dt="2023-01-04T23:02:22.899" v="223"/>
          <ac:grpSpMkLst>
            <pc:docMk/>
            <pc:sldMk cId="1713219598" sldId="257"/>
            <ac:grpSpMk id="54" creationId="{400A7B37-4458-4745-AA03-7239FAF2D854}"/>
          </ac:grpSpMkLst>
        </pc:grpChg>
        <pc:graphicFrameChg chg="add del mod modGraphic">
          <ac:chgData name="Jussara Saraiva Germano De Oliveira" userId="S::1221845@isep.ipp.pt::83892fd2-387b-444a-86c5-ef0749144979" providerId="AD" clId="Web-{A2D0815A-DCE9-7030-9825-98D13DFCEFFD}" dt="2023-01-04T23:17:33.848" v="344"/>
          <ac:graphicFrameMkLst>
            <pc:docMk/>
            <pc:sldMk cId="1713219598" sldId="257"/>
            <ac:graphicFrameMk id="8" creationId="{7B35A002-4C20-D9FE-35FC-D25EC1EC8B4C}"/>
          </ac:graphicFrameMkLst>
        </pc:graphicFrameChg>
        <pc:graphicFrameChg chg="add del mod modGraphic">
          <ac:chgData name="Jussara Saraiva Germano De Oliveira" userId="S::1221845@isep.ipp.pt::83892fd2-387b-444a-86c5-ef0749144979" providerId="AD" clId="Web-{A2D0815A-DCE9-7030-9825-98D13DFCEFFD}" dt="2023-01-05T10:24:30.492" v="832" actId="20577"/>
          <ac:graphicFrameMkLst>
            <pc:docMk/>
            <pc:sldMk cId="1713219598" sldId="257"/>
            <ac:graphicFrameMk id="1454" creationId="{A9A19553-E27A-F08F-EDEC-1EC47779ACA0}"/>
          </ac:graphicFrameMkLst>
        </pc:graphicFrameChg>
        <pc:graphicFrameChg chg="add del mod modGraphic">
          <ac:chgData name="Jussara Saraiva Germano De Oliveira" userId="S::1221845@isep.ipp.pt::83892fd2-387b-444a-86c5-ef0749144979" providerId="AD" clId="Web-{A2D0815A-DCE9-7030-9825-98D13DFCEFFD}" dt="2023-01-04T23:19:01.464" v="360"/>
          <ac:graphicFrameMkLst>
            <pc:docMk/>
            <pc:sldMk cId="1713219598" sldId="257"/>
            <ac:graphicFrameMk id="2720" creationId="{098C0914-04FD-73EC-AAAE-E6BE782572BA}"/>
          </ac:graphicFrameMkLst>
        </pc:graphicFrameChg>
        <pc:graphicFrameChg chg="add del mod modGraphic">
          <ac:chgData name="Jussara Saraiva Germano De Oliveira" userId="S::1221845@isep.ipp.pt::83892fd2-387b-444a-86c5-ef0749144979" providerId="AD" clId="Web-{A2D0815A-DCE9-7030-9825-98D13DFCEFFD}" dt="2023-01-04T23:32:22.901" v="408"/>
          <ac:graphicFrameMkLst>
            <pc:docMk/>
            <pc:sldMk cId="1713219598" sldId="257"/>
            <ac:graphicFrameMk id="2795" creationId="{E6514987-1725-D735-3C29-5223D5F7AECA}"/>
          </ac:graphicFrameMkLst>
        </pc:graphicFrameChg>
        <pc:picChg chg="add del mod">
          <ac:chgData name="Jussara Saraiva Germano De Oliveira" userId="S::1221845@isep.ipp.pt::83892fd2-387b-444a-86c5-ef0749144979" providerId="AD" clId="Web-{A2D0815A-DCE9-7030-9825-98D13DFCEFFD}" dt="2023-01-04T22:50:34.284" v="150"/>
          <ac:picMkLst>
            <pc:docMk/>
            <pc:sldMk cId="1713219598" sldId="257"/>
            <ac:picMk id="29" creationId="{B2B0D3B8-A97A-FF93-FFD3-412E8D2E6E86}"/>
          </ac:picMkLst>
        </pc:picChg>
      </pc:sldChg>
      <pc:sldChg chg="addSp delSp modSp del mod setBg modClrScheme delDesignElem chgLayout">
        <pc:chgData name="Jussara Saraiva Germano De Oliveira" userId="S::1221845@isep.ipp.pt::83892fd2-387b-444a-86c5-ef0749144979" providerId="AD" clId="Web-{A2D0815A-DCE9-7030-9825-98D13DFCEFFD}" dt="2023-01-05T00:19:37.161" v="637"/>
        <pc:sldMkLst>
          <pc:docMk/>
          <pc:sldMk cId="3571516367" sldId="258"/>
        </pc:sldMkLst>
        <pc:spChg chg="mod ord">
          <ac:chgData name="Jussara Saraiva Germano De Oliveira" userId="S::1221845@isep.ipp.pt::83892fd2-387b-444a-86c5-ef0749144979" providerId="AD" clId="Web-{A2D0815A-DCE9-7030-9825-98D13DFCEFFD}" dt="2023-01-05T00:02:08.386" v="543"/>
          <ac:spMkLst>
            <pc:docMk/>
            <pc:sldMk cId="3571516367" sldId="258"/>
            <ac:spMk id="2" creationId="{0A32731C-311B-46F7-A865-6C3AF6B09A47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5T00:03:19.466" v="555" actId="1076"/>
          <ac:spMkLst>
            <pc:docMk/>
            <pc:sldMk cId="3571516367" sldId="258"/>
            <ac:spMk id="3" creationId="{9D5232F9-FD00-464A-9F17-619C91AEF8F3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5T00:02:08.386" v="543"/>
          <ac:spMkLst>
            <pc:docMk/>
            <pc:sldMk cId="3571516367" sldId="258"/>
            <ac:spMk id="5" creationId="{8D51ED20-04D4-4894-B0C2-9C541A61A734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5T00:02:08.386" v="543"/>
          <ac:spMkLst>
            <pc:docMk/>
            <pc:sldMk cId="3571516367" sldId="258"/>
            <ac:spMk id="6" creationId="{7BC1787E-7110-4989-B0B8-DD4E0ACC09DF}"/>
          </ac:spMkLst>
        </pc:spChg>
        <pc:spChg chg="add mod ord">
          <ac:chgData name="Jussara Saraiva Germano De Oliveira" userId="S::1221845@isep.ipp.pt::83892fd2-387b-444a-86c5-ef0749144979" providerId="AD" clId="Web-{A2D0815A-DCE9-7030-9825-98D13DFCEFFD}" dt="2023-01-04T23:58:07.066" v="523"/>
          <ac:spMkLst>
            <pc:docMk/>
            <pc:sldMk cId="3571516367" sldId="258"/>
            <ac:spMk id="7" creationId="{5F9FA93D-5EAD-7569-374D-9B237F73FF96}"/>
          </ac:spMkLst>
        </pc:spChg>
        <pc:spChg chg="add mod ord">
          <ac:chgData name="Jussara Saraiva Germano De Oliveira" userId="S::1221845@isep.ipp.pt::83892fd2-387b-444a-86c5-ef0749144979" providerId="AD" clId="Web-{A2D0815A-DCE9-7030-9825-98D13DFCEFFD}" dt="2023-01-04T23:58:07.066" v="523"/>
          <ac:spMkLst>
            <pc:docMk/>
            <pc:sldMk cId="3571516367" sldId="258"/>
            <ac:spMk id="8" creationId="{A01A0D3E-726B-3395-5A19-0B785551B442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9" creationId="{2B50B5AE-39CA-9A26-EF86-5FFB35271375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0" creationId="{6487826B-A56B-1F07-2B70-80E851D6425F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1" creationId="{25197F2B-5D59-0C42-2F06-65D151202E61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2" creationId="{F8F83A9E-323E-0560-8399-B1070A7B9CCD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3" creationId="{3885C23B-C2F5-B3FE-C63C-8489523F7332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4" creationId="{E80A6525-DFDE-E9BC-4246-B9E2A8A34C5B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5" creationId="{4000A577-70F3-A5FC-BDF7-91B09FD5824F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6" creationId="{BB207219-EDEE-F51A-CFAE-CDA2B5EA9FF7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7" creationId="{0F01B744-5AAC-5F9D-536C-0653B1185835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8" creationId="{93AC1639-833F-D01D-1175-655B643184C9}"/>
          </ac:spMkLst>
        </pc:spChg>
        <pc:spChg chg="add del mod ord">
          <ac:chgData name="Jussara Saraiva Germano De Oliveira" userId="S::1221845@isep.ipp.pt::83892fd2-387b-444a-86c5-ef0749144979" providerId="AD" clId="Web-{A2D0815A-DCE9-7030-9825-98D13DFCEFFD}" dt="2023-01-04T23:42:50.874" v="470"/>
          <ac:spMkLst>
            <pc:docMk/>
            <pc:sldMk cId="3571516367" sldId="258"/>
            <ac:spMk id="19" creationId="{B8DA7CDA-649F-5AD2-FD3E-17EB59B4E9A9}"/>
          </ac:spMkLst>
        </pc:spChg>
        <pc:spChg chg="add mod ord">
          <ac:chgData name="Jussara Saraiva Germano De Oliveira" userId="S::1221845@isep.ipp.pt::83892fd2-387b-444a-86c5-ef0749144979" providerId="AD" clId="Web-{A2D0815A-DCE9-7030-9825-98D13DFCEFFD}" dt="2023-01-05T00:02:42.637" v="547"/>
          <ac:spMkLst>
            <pc:docMk/>
            <pc:sldMk cId="3571516367" sldId="258"/>
            <ac:spMk id="20" creationId="{F1621E40-B5FB-508C-48EA-F99A38F306B5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00:02:08.386" v="543"/>
          <ac:spMkLst>
            <pc:docMk/>
            <pc:sldMk cId="3571516367" sldId="258"/>
            <ac:spMk id="25" creationId="{42A5316D-ED2F-4F89-B4B4-8D9240B1A348}"/>
          </ac:spMkLst>
        </pc:spChg>
        <pc:graphicFrameChg chg="add del mod modGraphic">
          <ac:chgData name="Jussara Saraiva Germano De Oliveira" userId="S::1221845@isep.ipp.pt::83892fd2-387b-444a-86c5-ef0749144979" providerId="AD" clId="Web-{A2D0815A-DCE9-7030-9825-98D13DFCEFFD}" dt="2023-01-05T00:01:42.010" v="541"/>
          <ac:graphicFrameMkLst>
            <pc:docMk/>
            <pc:sldMk cId="3571516367" sldId="258"/>
            <ac:graphicFrameMk id="21" creationId="{854B4965-3706-9D4A-3324-64836BEE575D}"/>
          </ac:graphicFrameMkLst>
        </pc:graphicFrameChg>
        <pc:graphicFrameChg chg="add del mod modGraphic">
          <ac:chgData name="Jussara Saraiva Germano De Oliveira" userId="S::1221845@isep.ipp.pt::83892fd2-387b-444a-86c5-ef0749144979" providerId="AD" clId="Web-{A2D0815A-DCE9-7030-9825-98D13DFCEFFD}" dt="2023-01-05T00:02:32.511" v="545"/>
          <ac:graphicFrameMkLst>
            <pc:docMk/>
            <pc:sldMk cId="3571516367" sldId="258"/>
            <ac:graphicFrameMk id="29" creationId="{833CAD64-C3C1-AEF1-85F3-27B514851376}"/>
          </ac:graphicFrameMkLst>
        </pc:graphicFrameChg>
      </pc:sldChg>
      <pc:sldChg chg="modSp mod modClrScheme chgLayout">
        <pc:chgData name="Jussara Saraiva Germano De Oliveira" userId="S::1221845@isep.ipp.pt::83892fd2-387b-444a-86c5-ef0749144979" providerId="AD" clId="Web-{A2D0815A-DCE9-7030-9825-98D13DFCEFFD}" dt="2023-01-04T23:58:35.504" v="525"/>
        <pc:sldMkLst>
          <pc:docMk/>
          <pc:sldMk cId="332104327" sldId="259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2" creationId="{FA93DB88-62DD-4C41-977F-D59BEF14EE76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3" creationId="{AEF37E83-2D8B-42EF-A2C4-5D2BBDB1F05B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4" creationId="{B0D77839-2CFD-4BC8-85DA-9EE69CCE1B20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5" creationId="{57E386FF-C90F-4484-A843-D4BA75FFF002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6" creationId="{F30780D1-5C1B-411C-81ED-7B9970FCBF8A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12" creationId="{FABE7D8B-D1CD-44C0-AD2D-2ABA67684E97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13" creationId="{8C2F0B15-120C-423F-8EE5-F303B19D5CC5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14" creationId="{300D2644-F516-41F1-A88D-93673EA209A4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15" creationId="{9405A1F0-98C1-4B11-8D9A-3C009ADC44D0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17" creationId="{CD3D67B7-A821-49FC-94BE-19EDE9D319A5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32104327" sldId="259"/>
            <ac:spMk id="18" creationId="{C8D6D0E8-3983-4B7D-ADB2-077E17AD3BD0}"/>
          </ac:spMkLst>
        </pc:spChg>
      </pc:sldChg>
      <pc:sldChg chg="modSp mod modClrScheme chgLayout">
        <pc:chgData name="Jussara Saraiva Germano De Oliveira" userId="S::1221845@isep.ipp.pt::83892fd2-387b-444a-86c5-ef0749144979" providerId="AD" clId="Web-{A2D0815A-DCE9-7030-9825-98D13DFCEFFD}" dt="2023-01-04T23:58:35.504" v="525"/>
        <pc:sldMkLst>
          <pc:docMk/>
          <pc:sldMk cId="1663780162" sldId="260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663780162" sldId="260"/>
            <ac:spMk id="2" creationId="{09140014-73D5-419B-8867-972BB18D52D4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663780162" sldId="260"/>
            <ac:spMk id="3" creationId="{A45AD8B9-3719-4696-A80F-16A618C5D134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663780162" sldId="260"/>
            <ac:spMk id="4" creationId="{33D8731E-4977-402E-8BFD-895B4D0544CC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663780162" sldId="260"/>
            <ac:spMk id="5" creationId="{91CDEC5F-B8EE-4BC1-843F-13135E6E7AB2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663780162" sldId="260"/>
            <ac:spMk id="6" creationId="{50B65871-FA95-449A-B8BC-90486DE532EF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663780162" sldId="260"/>
            <ac:spMk id="8" creationId="{905F172A-5D5D-43CD-A187-DA0D303F4144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663780162" sldId="260"/>
            <ac:spMk id="9" creationId="{C396FFDC-ADE8-4009-A466-A81787258E88}"/>
          </ac:spMkLst>
        </pc:spChg>
      </pc:sldChg>
      <pc:sldChg chg="modSp mod modClrScheme chgLayout">
        <pc:chgData name="Jussara Saraiva Germano De Oliveira" userId="S::1221845@isep.ipp.pt::83892fd2-387b-444a-86c5-ef0749144979" providerId="AD" clId="Web-{A2D0815A-DCE9-7030-9825-98D13DFCEFFD}" dt="2023-01-04T23:58:35.504" v="525"/>
        <pc:sldMkLst>
          <pc:docMk/>
          <pc:sldMk cId="1429429409" sldId="261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429429409" sldId="261"/>
            <ac:spMk id="2" creationId="{C4CA0637-CCAA-425E-A57A-6205AFDC8B8C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429429409" sldId="261"/>
            <ac:spMk id="3" creationId="{D851C395-6BC4-4F00-B40B-069DBBB7C08B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429429409" sldId="261"/>
            <ac:spMk id="4" creationId="{A1D16151-9486-4A03-AE3A-F1CC562E0564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429429409" sldId="261"/>
            <ac:spMk id="5" creationId="{DDE59236-37DD-4582-A2A0-3F9A13A3B55D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429429409" sldId="261"/>
            <ac:spMk id="6" creationId="{DE1CCF0F-F0BB-42D7-B3C2-C29336739F32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429429409" sldId="261"/>
            <ac:spMk id="7" creationId="{1F939793-2181-4A3D-9C5A-CE676CC83EC0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429429409" sldId="261"/>
            <ac:spMk id="8" creationId="{C9FA0B0D-7B36-4D63-86BD-20E6E1B6A0D8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429429409" sldId="261"/>
            <ac:spMk id="10" creationId="{A865CC01-A53B-495A-820C-BEC2680EDC42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429429409" sldId="261"/>
            <ac:spMk id="11" creationId="{7AE81C1E-A7C3-40CD-9C11-0C03A2221292}"/>
          </ac:spMkLst>
        </pc:spChg>
      </pc:sldChg>
      <pc:sldChg chg="modSp mod modClrScheme chgLayout">
        <pc:chgData name="Jussara Saraiva Germano De Oliveira" userId="S::1221845@isep.ipp.pt::83892fd2-387b-444a-86c5-ef0749144979" providerId="AD" clId="Web-{A2D0815A-DCE9-7030-9825-98D13DFCEFFD}" dt="2023-01-04T23:58:35.504" v="525"/>
        <pc:sldMkLst>
          <pc:docMk/>
          <pc:sldMk cId="379728094" sldId="262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79728094" sldId="262"/>
            <ac:spMk id="2" creationId="{B1FE5F11-B7B9-4B80-8C6A-A8A7A7190B77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379728094" sldId="262"/>
            <ac:spMk id="3" creationId="{DA8AFAA9-633A-475C-B8ED-840A34F7294D}"/>
          </ac:spMkLst>
        </pc:spChg>
      </pc:sldChg>
      <pc:sldChg chg="modSp mod modClrScheme chgLayout">
        <pc:chgData name="Jussara Saraiva Germano De Oliveira" userId="S::1221845@isep.ipp.pt::83892fd2-387b-444a-86c5-ef0749144979" providerId="AD" clId="Web-{A2D0815A-DCE9-7030-9825-98D13DFCEFFD}" dt="2023-01-04T23:58:35.504" v="525"/>
        <pc:sldMkLst>
          <pc:docMk/>
          <pc:sldMk cId="4055079983" sldId="263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2" creationId="{42DD0E59-4C68-4F87-9821-23C69713D980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3" creationId="{25A49E2A-E51F-4DB7-B643-0BACFA4CDF33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8" creationId="{9584E2DE-7061-44CB-A94B-5555484F9744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9" creationId="{87AF403D-91FB-404C-9346-862EFEC3564F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10" creationId="{0EE34DCC-0789-4B21-A328-FF554B1B07BE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11" creationId="{AA8375DF-11E9-44DF-BAA3-EACBE17AF4A7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12" creationId="{57F11552-18E0-4565-AE6F-DE5290DF1269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13" creationId="{92682AD9-94FA-4E64-864B-DC8F7A320D5C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14" creationId="{AE93F4CF-DD26-41DA-BA4C-2DCAC0B2F5EB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36" creationId="{9935192B-6592-4598-9D51-CFDF6F0A854F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41" creationId="{6B09ED3A-8EC7-42CA-B68B-1377E5460E75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42" creationId="{3E07A9F3-763B-41EA-AC65-8EDB2CA31B8A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43" creationId="{7E484450-BE48-4C65-AEE1-5650AAC06067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44" creationId="{F759A1DD-45A5-4764-8966-C107C4C4832C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45" creationId="{021B5FEC-BECF-4604-A9AB-1C9E810794F6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46" creationId="{53A42804-1F4C-424E-9CB4-D1CD97B11CDE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47" creationId="{8D8B5AD3-AE51-4D7A-AE7B-E9C350D0879B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57" creationId="{3A38BE84-957B-46B9-A315-4B5064DFF1A1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4055079983" sldId="263"/>
            <ac:spMk id="58" creationId="{E1900601-8B04-4FF3-B06F-6BEFAC6556D3}"/>
          </ac:spMkLst>
        </pc:sp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4055079983" sldId="263"/>
            <ac:picMk id="357" creationId="{1AA9DB68-9DD0-4157-9F94-F215A6B134C1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4055079983" sldId="263"/>
            <ac:picMk id="359" creationId="{32C08192-2F27-4ED3-9CEE-4C37C7DFE674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4055079983" sldId="263"/>
            <ac:picMk id="361" creationId="{CA581025-9A6A-4294-8F86-E611BCEFAB15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4055079983" sldId="263"/>
            <ac:picMk id="363" creationId="{0AB7C4F4-0E33-47EC-A40D-D03ECD81A39B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4055079983" sldId="263"/>
            <ac:picMk id="365" creationId="{13CD5AED-E130-432E-8952-7CB3F68F3312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4055079983" sldId="263"/>
            <ac:picMk id="367" creationId="{73D462EE-3D1E-4964-B729-2B963BD87288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4055079983" sldId="263"/>
            <ac:picMk id="369" creationId="{3DD82FDB-1001-45E1-AA54-7904FCC108DE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4055079983" sldId="263"/>
            <ac:picMk id="371" creationId="{5DC64598-F871-46A7-9338-8EB7BF26BEB6}"/>
          </ac:picMkLst>
        </pc:picChg>
      </pc:sldChg>
      <pc:sldChg chg="modSp mod modClrScheme chgLayout">
        <pc:chgData name="Jussara Saraiva Germano De Oliveira" userId="S::1221845@isep.ipp.pt::83892fd2-387b-444a-86c5-ef0749144979" providerId="AD" clId="Web-{A2D0815A-DCE9-7030-9825-98D13DFCEFFD}" dt="2023-01-04T23:58:35.504" v="525"/>
        <pc:sldMkLst>
          <pc:docMk/>
          <pc:sldMk cId="2619301236" sldId="264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2" creationId="{4F6A2D15-4D68-4BF7-9421-032AE6C8852C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3" creationId="{78BCC184-1096-457B-AB72-BD49E6E54117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8" creationId="{8F0714D4-1A7C-4D7F-A5C0-4F766382B6A9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9" creationId="{36AEE506-9967-4592-BC98-D3FD3028A8E5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10" creationId="{F5F1AEEC-D56B-4D10-B1F5-63AA91152B53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11" creationId="{DB420882-1CC0-49B4-8DDE-24EC26687506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12" creationId="{E017101B-2009-4267-8513-19000E37B1F0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13" creationId="{D40B843D-6615-46EB-A813-BEBD624EC685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14" creationId="{3099A0B0-BDD0-48DA-AA3E-13153E65129F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24" creationId="{918C3C97-444D-4600-8553-B9C4C1F8483B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619301236" sldId="264"/>
            <ac:spMk id="25" creationId="{148E9129-4CC6-47BA-ACD8-2C632A8660EC}"/>
          </ac:spMkLst>
        </pc:sp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2619301236" sldId="264"/>
            <ac:picMk id="16" creationId="{788ADF35-7762-4E85-BE67-27FDB5522B9D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2619301236" sldId="264"/>
            <ac:picMk id="18" creationId="{F2557ABA-5037-481D-8C54-94B63E80E2EC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2619301236" sldId="264"/>
            <ac:picMk id="20" creationId="{618E88B2-D607-4D3C-9519-A591A729DCC9}"/>
          </ac:picMkLst>
        </pc:picChg>
        <pc:picChg chg="mod ord modCrop">
          <ac:chgData name="Jussara Saraiva Germano De Oliveira" userId="S::1221845@isep.ipp.pt::83892fd2-387b-444a-86c5-ef0749144979" providerId="AD" clId="Web-{A2D0815A-DCE9-7030-9825-98D13DFCEFFD}" dt="2023-01-04T23:58:35.504" v="525"/>
          <ac:picMkLst>
            <pc:docMk/>
            <pc:sldMk cId="2619301236" sldId="264"/>
            <ac:picMk id="22" creationId="{82AF3253-9767-4EC7-B0DB-3A850BEFB035}"/>
          </ac:picMkLst>
        </pc:picChg>
      </pc:sldChg>
      <pc:sldChg chg="modSp mod ord modClrScheme chgLayout">
        <pc:chgData name="Jussara Saraiva Germano De Oliveira" userId="S::1221845@isep.ipp.pt::83892fd2-387b-444a-86c5-ef0749144979" providerId="AD" clId="Web-{A2D0815A-DCE9-7030-9825-98D13DFCEFFD}" dt="2023-01-05T00:42:14.258" v="762"/>
        <pc:sldMkLst>
          <pc:docMk/>
          <pc:sldMk cId="744379741" sldId="265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744379741" sldId="265"/>
            <ac:spMk id="2" creationId="{D94A2CD4-732A-43E4-BCB9-CBA2055E0AC6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744379741" sldId="265"/>
            <ac:spMk id="3" creationId="{45FD0450-A909-4CD9-8912-96A19ACEB7CB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744379741" sldId="265"/>
            <ac:spMk id="5" creationId="{3555A49C-96F4-440D-B89E-A0AE94F70108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744379741" sldId="265"/>
            <ac:spMk id="6" creationId="{F2A39FA3-9AE3-4689-A469-B7D2DFCCC2D9}"/>
          </ac:spMkLst>
        </pc:spChg>
      </pc:sldChg>
      <pc:sldChg chg="modSp mod modClrScheme chgLayout">
        <pc:chgData name="Jussara Saraiva Germano De Oliveira" userId="S::1221845@isep.ipp.pt::83892fd2-387b-444a-86c5-ef0749144979" providerId="AD" clId="Web-{A2D0815A-DCE9-7030-9825-98D13DFCEFFD}" dt="2023-01-04T23:58:35.504" v="525"/>
        <pc:sldMkLst>
          <pc:docMk/>
          <pc:sldMk cId="1742861620" sldId="266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742861620" sldId="266"/>
            <ac:spMk id="2" creationId="{4518FC28-E0BD-4387-B8BE-9965D1A57FF1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742861620" sldId="266"/>
            <ac:spMk id="3" creationId="{FED19BCA-B61F-4EA6-A1FB-CCA3BD8506FB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742861620" sldId="266"/>
            <ac:spMk id="5" creationId="{4135E32A-1A8C-43D2-9C6E-12887B4DEDFB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742861620" sldId="266"/>
            <ac:spMk id="6" creationId="{7C4B8313-9270-4128-8674-3A3E42B806BC}"/>
          </ac:spMkLst>
        </pc:spChg>
      </pc:sldChg>
      <pc:sldChg chg="modSp mod modClrScheme chgLayout">
        <pc:chgData name="Jussara Saraiva Germano De Oliveira" userId="S::1221845@isep.ipp.pt::83892fd2-387b-444a-86c5-ef0749144979" providerId="AD" clId="Web-{A2D0815A-DCE9-7030-9825-98D13DFCEFFD}" dt="2023-01-04T23:58:35.504" v="525"/>
        <pc:sldMkLst>
          <pc:docMk/>
          <pc:sldMk cId="2499682613" sldId="269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499682613" sldId="269"/>
            <ac:spMk id="3" creationId="{3E5FEE2D-79E5-4C1D-8BF7-EE619CA7039A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499682613" sldId="269"/>
            <ac:spMk id="8" creationId="{8BA5A93F-DCAE-40B8-8E94-3239A1A6A21A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2499682613" sldId="269"/>
            <ac:spMk id="9" creationId="{03091613-153A-4005-9F4D-2F185AE5F7BF}"/>
          </ac:spMkLst>
        </pc:spChg>
        <pc:graphicFrameChg chg="mod ord modGraphic">
          <ac:chgData name="Jussara Saraiva Germano De Oliveira" userId="S::1221845@isep.ipp.pt::83892fd2-387b-444a-86c5-ef0749144979" providerId="AD" clId="Web-{A2D0815A-DCE9-7030-9825-98D13DFCEFFD}" dt="2023-01-04T23:58:35.504" v="525"/>
          <ac:graphicFrameMkLst>
            <pc:docMk/>
            <pc:sldMk cId="2499682613" sldId="269"/>
            <ac:graphicFrameMk id="4" creationId="{390E7E75-E57A-4FF0-A0E4-A4DBCF6EA89A}"/>
          </ac:graphicFrameMkLst>
        </pc:graphicFrameChg>
      </pc:sldChg>
      <pc:sldChg chg="addSp delSp modSp del mod ord setBg modClrScheme setClrOvrMap chgLayout">
        <pc:chgData name="Jussara Saraiva Germano De Oliveira" userId="S::1221845@isep.ipp.pt::83892fd2-387b-444a-86c5-ef0749144979" providerId="AD" clId="Web-{A2D0815A-DCE9-7030-9825-98D13DFCEFFD}" dt="2023-01-05T00:19:20.864" v="635"/>
        <pc:sldMkLst>
          <pc:docMk/>
          <pc:sldMk cId="2896385493" sldId="270"/>
        </pc:sldMkLst>
        <pc:spChg chg="mod ord">
          <ac:chgData name="Jussara Saraiva Germano De Oliveira" userId="S::1221845@isep.ipp.pt::83892fd2-387b-444a-86c5-ef0749144979" providerId="AD" clId="Web-{A2D0815A-DCE9-7030-9825-98D13DFCEFFD}" dt="2023-01-05T00:17:40.201" v="623"/>
          <ac:spMkLst>
            <pc:docMk/>
            <pc:sldMk cId="2896385493" sldId="270"/>
            <ac:spMk id="3" creationId="{77762301-F83A-4BEA-9D11-E6C99FB574A8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5T00:16:06.292" v="620"/>
          <ac:spMkLst>
            <pc:docMk/>
            <pc:sldMk cId="2896385493" sldId="270"/>
            <ac:spMk id="7" creationId="{4E98E6AD-9D37-499C-898E-ED12AC36D31D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5T00:16:06.292" v="620"/>
          <ac:spMkLst>
            <pc:docMk/>
            <pc:sldMk cId="2896385493" sldId="270"/>
            <ac:spMk id="8" creationId="{92908AF9-2A07-4B50-BC13-471792106EC8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00:16:06.073" v="619"/>
          <ac:spMkLst>
            <pc:docMk/>
            <pc:sldMk cId="2896385493" sldId="270"/>
            <ac:spMk id="38" creationId="{6C4028FD-8BAA-4A19-BFDE-594D991B7552}"/>
          </ac:spMkLst>
        </pc:spChg>
        <pc:spChg chg="add">
          <ac:chgData name="Jussara Saraiva Germano De Oliveira" userId="S::1221845@isep.ipp.pt::83892fd2-387b-444a-86c5-ef0749144979" providerId="AD" clId="Web-{A2D0815A-DCE9-7030-9825-98D13DFCEFFD}" dt="2023-01-05T00:16:06.292" v="620"/>
          <ac:spMkLst>
            <pc:docMk/>
            <pc:sldMk cId="2896385493" sldId="270"/>
            <ac:spMk id="39" creationId="{C5E6CFF1-2F42-4E10-9A97-F116F46F53FE}"/>
          </ac:spMkLst>
        </pc:spChg>
        <pc:graphicFrameChg chg="mod ord modGraphic">
          <ac:chgData name="Jussara Saraiva Germano De Oliveira" userId="S::1221845@isep.ipp.pt::83892fd2-387b-444a-86c5-ef0749144979" providerId="AD" clId="Web-{A2D0815A-DCE9-7030-9825-98D13DFCEFFD}" dt="2023-01-05T00:16:06.292" v="620"/>
          <ac:graphicFrameMkLst>
            <pc:docMk/>
            <pc:sldMk cId="2896385493" sldId="270"/>
            <ac:graphicFrameMk id="33" creationId="{7BC1F95D-CCD2-421B-B06B-706699FAAD5D}"/>
          </ac:graphicFrameMkLst>
        </pc:graphicFrameChg>
        <pc:picChg chg="add mod">
          <ac:chgData name="Jussara Saraiva Germano De Oliveira" userId="S::1221845@isep.ipp.pt::83892fd2-387b-444a-86c5-ef0749144979" providerId="AD" clId="Web-{A2D0815A-DCE9-7030-9825-98D13DFCEFFD}" dt="2023-01-05T00:16:52.027" v="622"/>
          <ac:picMkLst>
            <pc:docMk/>
            <pc:sldMk cId="2896385493" sldId="270"/>
            <ac:picMk id="35" creationId="{FAD2F033-2A01-A6EE-7B05-66DD137612E8}"/>
          </ac:picMkLst>
        </pc:picChg>
        <pc:cxnChg chg="add">
          <ac:chgData name="Jussara Saraiva Germano De Oliveira" userId="S::1221845@isep.ipp.pt::83892fd2-387b-444a-86c5-ef0749144979" providerId="AD" clId="Web-{A2D0815A-DCE9-7030-9825-98D13DFCEFFD}" dt="2023-01-05T00:16:06.292" v="620"/>
          <ac:cxnSpMkLst>
            <pc:docMk/>
            <pc:sldMk cId="2896385493" sldId="270"/>
            <ac:cxnSpMk id="41" creationId="{67182200-4859-4C8D-BCBB-55B245C28BA3}"/>
          </ac:cxnSpMkLst>
        </pc:cxnChg>
      </pc:sldChg>
      <pc:sldChg chg="modSp mod modClrScheme chgLayout">
        <pc:chgData name="Jussara Saraiva Germano De Oliveira" userId="S::1221845@isep.ipp.pt::83892fd2-387b-444a-86c5-ef0749144979" providerId="AD" clId="Web-{A2D0815A-DCE9-7030-9825-98D13DFCEFFD}" dt="2023-01-04T23:58:35.504" v="525"/>
        <pc:sldMkLst>
          <pc:docMk/>
          <pc:sldMk cId="1969787568" sldId="271"/>
        </pc:sldMkLst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969787568" sldId="271"/>
            <ac:spMk id="2" creationId="{8BDF1EDE-5423-435C-B149-87AB1BC22B83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969787568" sldId="271"/>
            <ac:spMk id="3" creationId="{AF64C29E-DF30-4DC6-AB95-2016F9A703B6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969787568" sldId="271"/>
            <ac:spMk id="5" creationId="{3990FA1B-5022-47AB-A0AE-8F5C5797997C}"/>
          </ac:spMkLst>
        </pc:spChg>
        <pc:spChg chg="mod ord">
          <ac:chgData name="Jussara Saraiva Germano De Oliveira" userId="S::1221845@isep.ipp.pt::83892fd2-387b-444a-86c5-ef0749144979" providerId="AD" clId="Web-{A2D0815A-DCE9-7030-9825-98D13DFCEFFD}" dt="2023-01-04T23:58:35.504" v="525"/>
          <ac:spMkLst>
            <pc:docMk/>
            <pc:sldMk cId="1969787568" sldId="271"/>
            <ac:spMk id="6" creationId="{4C127D99-645F-4FCF-9573-FDFE2A344FA9}"/>
          </ac:spMkLst>
        </pc:spChg>
      </pc:sldChg>
      <pc:sldChg chg="addSp delSp modSp add del mod replId setBg">
        <pc:chgData name="Jussara Saraiva Germano De Oliveira" userId="S::1221845@isep.ipp.pt::83892fd2-387b-444a-86c5-ef0749144979" providerId="AD" clId="Web-{A2D0815A-DCE9-7030-9825-98D13DFCEFFD}" dt="2023-01-05T00:19:29.958" v="636"/>
        <pc:sldMkLst>
          <pc:docMk/>
          <pc:sldMk cId="1094494919" sldId="272"/>
        </pc:sldMkLst>
        <pc:spChg chg="del">
          <ac:chgData name="Jussara Saraiva Germano De Oliveira" userId="S::1221845@isep.ipp.pt::83892fd2-387b-444a-86c5-ef0749144979" providerId="AD" clId="Web-{A2D0815A-DCE9-7030-9825-98D13DFCEFFD}" dt="2023-01-05T00:03:46.482" v="558"/>
          <ac:spMkLst>
            <pc:docMk/>
            <pc:sldMk cId="1094494919" sldId="272"/>
            <ac:spMk id="2" creationId="{1BEF5859-10C9-4588-9727-B9362E26C29D}"/>
          </ac:spMkLst>
        </pc:spChg>
        <pc:spChg chg="mod">
          <ac:chgData name="Jussara Saraiva Germano De Oliveira" userId="S::1221845@isep.ipp.pt::83892fd2-387b-444a-86c5-ef0749144979" providerId="AD" clId="Web-{A2D0815A-DCE9-7030-9825-98D13DFCEFFD}" dt="2023-01-05T00:05:24.407" v="575"/>
          <ac:spMkLst>
            <pc:docMk/>
            <pc:sldMk cId="1094494919" sldId="272"/>
            <ac:spMk id="4" creationId="{36C19884-873C-4D13-BE6D-318CF07B0D12}"/>
          </ac:spMkLst>
        </pc:spChg>
        <pc:spChg chg="mod">
          <ac:chgData name="Jussara Saraiva Germano De Oliveira" userId="S::1221845@isep.ipp.pt::83892fd2-387b-444a-86c5-ef0749144979" providerId="AD" clId="Web-{A2D0815A-DCE9-7030-9825-98D13DFCEFFD}" dt="2023-01-05T00:05:24.407" v="575"/>
          <ac:spMkLst>
            <pc:docMk/>
            <pc:sldMk cId="1094494919" sldId="272"/>
            <ac:spMk id="6" creationId="{7C991F00-87A7-45A6-8029-B097FA72498D}"/>
          </ac:spMkLst>
        </pc:spChg>
        <pc:spChg chg="add mod ord">
          <ac:chgData name="Jussara Saraiva Germano De Oliveira" userId="S::1221845@isep.ipp.pt::83892fd2-387b-444a-86c5-ef0749144979" providerId="AD" clId="Web-{A2D0815A-DCE9-7030-9825-98D13DFCEFFD}" dt="2023-01-05T00:05:24.407" v="575"/>
          <ac:spMkLst>
            <pc:docMk/>
            <pc:sldMk cId="1094494919" sldId="272"/>
            <ac:spMk id="22" creationId="{D5ECCED5-8E94-D45F-A567-C6D8FBEF62F5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00:04:23.608" v="560"/>
          <ac:spMkLst>
            <pc:docMk/>
            <pc:sldMk cId="1094494919" sldId="272"/>
            <ac:spMk id="24" creationId="{DC2C358B-5204-F424-0133-3C35B759550C}"/>
          </ac:spMkLst>
        </pc:spChg>
        <pc:spChg chg="add mod">
          <ac:chgData name="Jussara Saraiva Germano De Oliveira" userId="S::1221845@isep.ipp.pt::83892fd2-387b-444a-86c5-ef0749144979" providerId="AD" clId="Web-{A2D0815A-DCE9-7030-9825-98D13DFCEFFD}" dt="2023-01-05T00:05:49.814" v="577" actId="1076"/>
          <ac:spMkLst>
            <pc:docMk/>
            <pc:sldMk cId="1094494919" sldId="272"/>
            <ac:spMk id="26" creationId="{3DD07260-744A-01AA-3A3E-003A7ADF27F9}"/>
          </ac:spMkLst>
        </pc:spChg>
        <pc:spChg chg="add mod ord">
          <ac:chgData name="Jussara Saraiva Germano De Oliveira" userId="S::1221845@isep.ipp.pt::83892fd2-387b-444a-86c5-ef0749144979" providerId="AD" clId="Web-{A2D0815A-DCE9-7030-9825-98D13DFCEFFD}" dt="2023-01-05T00:06:18.706" v="588" actId="1076"/>
          <ac:spMkLst>
            <pc:docMk/>
            <pc:sldMk cId="1094494919" sldId="272"/>
            <ac:spMk id="28" creationId="{4B415E8E-D621-215D-1C19-C9B6D41AF88C}"/>
          </ac:spMkLst>
        </pc:spChg>
        <pc:spChg chg="del">
          <ac:chgData name="Jussara Saraiva Germano De Oliveira" userId="S::1221845@isep.ipp.pt::83892fd2-387b-444a-86c5-ef0749144979" providerId="AD" clId="Web-{A2D0815A-DCE9-7030-9825-98D13DFCEFFD}" dt="2023-01-05T00:05:24.407" v="575"/>
          <ac:spMkLst>
            <pc:docMk/>
            <pc:sldMk cId="1094494919" sldId="272"/>
            <ac:spMk id="33" creationId="{257363FD-7E77-4145-9483-331A807ADF0E}"/>
          </ac:spMkLst>
        </pc:spChg>
        <pc:spChg chg="add">
          <ac:chgData name="Jussara Saraiva Germano De Oliveira" userId="S::1221845@isep.ipp.pt::83892fd2-387b-444a-86c5-ef0749144979" providerId="AD" clId="Web-{A2D0815A-DCE9-7030-9825-98D13DFCEFFD}" dt="2023-01-05T00:05:24.407" v="575"/>
          <ac:spMkLst>
            <pc:docMk/>
            <pc:sldMk cId="1094494919" sldId="272"/>
            <ac:spMk id="40" creationId="{247AB924-1B87-43FC-B7C7-B112D5C51A0E}"/>
          </ac:spMkLst>
        </pc:spChg>
        <pc:graphicFrameChg chg="del">
          <ac:chgData name="Jussara Saraiva Germano De Oliveira" userId="S::1221845@isep.ipp.pt::83892fd2-387b-444a-86c5-ef0749144979" providerId="AD" clId="Web-{A2D0815A-DCE9-7030-9825-98D13DFCEFFD}" dt="2023-01-05T00:03:43.076" v="557"/>
          <ac:graphicFrameMkLst>
            <pc:docMk/>
            <pc:sldMk cId="1094494919" sldId="272"/>
            <ac:graphicFrameMk id="1454" creationId="{A9A19553-E27A-F08F-EDEC-1EC47779ACA0}"/>
          </ac:graphicFrameMkLst>
        </pc:graphicFrameChg>
        <pc:cxnChg chg="add">
          <ac:chgData name="Jussara Saraiva Germano De Oliveira" userId="S::1221845@isep.ipp.pt::83892fd2-387b-444a-86c5-ef0749144979" providerId="AD" clId="Web-{A2D0815A-DCE9-7030-9825-98D13DFCEFFD}" dt="2023-01-05T00:05:24.407" v="575"/>
          <ac:cxnSpMkLst>
            <pc:docMk/>
            <pc:sldMk cId="1094494919" sldId="272"/>
            <ac:cxnSpMk id="38" creationId="{99AE2756-0FC4-4155-83E7-58AAAB63E757}"/>
          </ac:cxnSpMkLst>
        </pc:cxnChg>
        <pc:cxnChg chg="add">
          <ac:chgData name="Jussara Saraiva Germano De Oliveira" userId="S::1221845@isep.ipp.pt::83892fd2-387b-444a-86c5-ef0749144979" providerId="AD" clId="Web-{A2D0815A-DCE9-7030-9825-98D13DFCEFFD}" dt="2023-01-05T00:05:24.407" v="575"/>
          <ac:cxnSpMkLst>
            <pc:docMk/>
            <pc:sldMk cId="1094494919" sldId="272"/>
            <ac:cxnSpMk id="42" creationId="{818DC98F-4057-4645-B948-F604F39A9CFE}"/>
          </ac:cxnSpMkLst>
        </pc:cxnChg>
        <pc:cxnChg chg="add">
          <ac:chgData name="Jussara Saraiva Germano De Oliveira" userId="S::1221845@isep.ipp.pt::83892fd2-387b-444a-86c5-ef0749144979" providerId="AD" clId="Web-{A2D0815A-DCE9-7030-9825-98D13DFCEFFD}" dt="2023-01-05T00:05:24.407" v="575"/>
          <ac:cxnSpMkLst>
            <pc:docMk/>
            <pc:sldMk cId="1094494919" sldId="272"/>
            <ac:cxnSpMk id="44" creationId="{DAD2B705-4A9B-408D-AA80-4F41045E09DE}"/>
          </ac:cxnSpMkLst>
        </pc:cxnChg>
      </pc:sldChg>
      <pc:sldChg chg="addSp delSp modSp new del">
        <pc:chgData name="Jussara Saraiva Germano De Oliveira" userId="S::1221845@isep.ipp.pt::83892fd2-387b-444a-86c5-ef0749144979" providerId="AD" clId="Web-{A2D0815A-DCE9-7030-9825-98D13DFCEFFD}" dt="2023-01-04T23:55:49.343" v="490"/>
        <pc:sldMkLst>
          <pc:docMk/>
          <pc:sldMk cId="2938479505" sldId="272"/>
        </pc:sldMkLst>
        <pc:spChg chg="mod">
          <ac:chgData name="Jussara Saraiva Germano De Oliveira" userId="S::1221845@isep.ipp.pt::83892fd2-387b-444a-86c5-ef0749144979" providerId="AD" clId="Web-{A2D0815A-DCE9-7030-9825-98D13DFCEFFD}" dt="2023-01-04T23:44:27.533" v="472" actId="20577"/>
          <ac:spMkLst>
            <pc:docMk/>
            <pc:sldMk cId="2938479505" sldId="272"/>
            <ac:spMk id="2" creationId="{AC909643-35B5-9F62-0815-98830E91D03E}"/>
          </ac:spMkLst>
        </pc:spChg>
        <pc:spChg chg="mod">
          <ac:chgData name="Jussara Saraiva Germano De Oliveira" userId="S::1221845@isep.ipp.pt::83892fd2-387b-444a-86c5-ef0749144979" providerId="AD" clId="Web-{A2D0815A-DCE9-7030-9825-98D13DFCEFFD}" dt="2023-01-04T23:55:25.498" v="487" actId="20577"/>
          <ac:spMkLst>
            <pc:docMk/>
            <pc:sldMk cId="2938479505" sldId="272"/>
            <ac:spMk id="3" creationId="{4646B962-FF14-4B53-541F-DE652A216F35}"/>
          </ac:spMkLst>
        </pc:spChg>
        <pc:spChg chg="del">
          <ac:chgData name="Jussara Saraiva Germano De Oliveira" userId="S::1221845@isep.ipp.pt::83892fd2-387b-444a-86c5-ef0749144979" providerId="AD" clId="Web-{A2D0815A-DCE9-7030-9825-98D13DFCEFFD}" dt="2023-01-04T23:44:37.189" v="473"/>
          <ac:spMkLst>
            <pc:docMk/>
            <pc:sldMk cId="2938479505" sldId="272"/>
            <ac:spMk id="4" creationId="{E9387A09-F1FA-B1FA-6240-17F2C60A4754}"/>
          </ac:spMkLst>
        </pc:spChg>
        <pc:graphicFrameChg chg="add mod ord modGraphic">
          <ac:chgData name="Jussara Saraiva Germano De Oliveira" userId="S::1221845@isep.ipp.pt::83892fd2-387b-444a-86c5-ef0749144979" providerId="AD" clId="Web-{A2D0815A-DCE9-7030-9825-98D13DFCEFFD}" dt="2023-01-04T23:55:32.670" v="489" actId="20577"/>
          <ac:graphicFrameMkLst>
            <pc:docMk/>
            <pc:sldMk cId="2938479505" sldId="272"/>
            <ac:graphicFrameMk id="9" creationId="{3786DF1D-E462-186F-9959-C58F66123082}"/>
          </ac:graphicFrameMkLst>
        </pc:graphicFrameChg>
      </pc:sldChg>
      <pc:sldChg chg="addSp delSp modSp add replId">
        <pc:chgData name="Jussara Saraiva Germano De Oliveira" userId="S::1221845@isep.ipp.pt::83892fd2-387b-444a-86c5-ef0749144979" providerId="AD" clId="Web-{A2D0815A-DCE9-7030-9825-98D13DFCEFFD}" dt="2023-01-05T10:23:53.616" v="831" actId="20577"/>
        <pc:sldMkLst>
          <pc:docMk/>
          <pc:sldMk cId="3334439466" sldId="273"/>
        </pc:sldMkLst>
        <pc:spChg chg="del">
          <ac:chgData name="Jussara Saraiva Germano De Oliveira" userId="S::1221845@isep.ipp.pt::83892fd2-387b-444a-86c5-ef0749144979" providerId="AD" clId="Web-{A2D0815A-DCE9-7030-9825-98D13DFCEFFD}" dt="2023-01-05T00:18:10.186" v="626"/>
          <ac:spMkLst>
            <pc:docMk/>
            <pc:sldMk cId="3334439466" sldId="273"/>
            <ac:spMk id="2" creationId="{1BEF5859-10C9-4588-9727-B9362E26C29D}"/>
          </ac:spMkLst>
        </pc:spChg>
        <pc:spChg chg="del">
          <ac:chgData name="Jussara Saraiva Germano De Oliveira" userId="S::1221845@isep.ipp.pt::83892fd2-387b-444a-86c5-ef0749144979" providerId="AD" clId="Web-{A2D0815A-DCE9-7030-9825-98D13DFCEFFD}" dt="2023-01-05T00:22:11.784" v="650"/>
          <ac:spMkLst>
            <pc:docMk/>
            <pc:sldMk cId="3334439466" sldId="273"/>
            <ac:spMk id="4" creationId="{36C19884-873C-4D13-BE6D-318CF07B0D12}"/>
          </ac:spMkLst>
        </pc:spChg>
        <pc:spChg chg="del">
          <ac:chgData name="Jussara Saraiva Germano De Oliveira" userId="S::1221845@isep.ipp.pt::83892fd2-387b-444a-86c5-ef0749144979" providerId="AD" clId="Web-{A2D0815A-DCE9-7030-9825-98D13DFCEFFD}" dt="2023-01-05T00:22:08.690" v="649"/>
          <ac:spMkLst>
            <pc:docMk/>
            <pc:sldMk cId="3334439466" sldId="273"/>
            <ac:spMk id="6" creationId="{7C991F00-87A7-45A6-8029-B097FA72498D}"/>
          </ac:spMkLst>
        </pc:spChg>
        <pc:spChg chg="add del mod">
          <ac:chgData name="Jussara Saraiva Germano De Oliveira" userId="S::1221845@isep.ipp.pt::83892fd2-387b-444a-86c5-ef0749144979" providerId="AD" clId="Web-{A2D0815A-DCE9-7030-9825-98D13DFCEFFD}" dt="2023-01-05T00:18:38.675" v="630"/>
          <ac:spMkLst>
            <pc:docMk/>
            <pc:sldMk cId="3334439466" sldId="273"/>
            <ac:spMk id="22" creationId="{2AE0F690-E466-36E4-A385-4A99D502A505}"/>
          </ac:spMkLst>
        </pc:spChg>
        <pc:spChg chg="add mod">
          <ac:chgData name="Jussara Saraiva Germano De Oliveira" userId="S::1221845@isep.ipp.pt::83892fd2-387b-444a-86c5-ef0749144979" providerId="AD" clId="Web-{A2D0815A-DCE9-7030-9825-98D13DFCEFFD}" dt="2023-01-05T10:23:53.616" v="831" actId="20577"/>
          <ac:spMkLst>
            <pc:docMk/>
            <pc:sldMk cId="3334439466" sldId="273"/>
            <ac:spMk id="45" creationId="{58C23577-57A7-29BF-E233-18CE09B2933E}"/>
          </ac:spMkLst>
        </pc:spChg>
        <pc:graphicFrameChg chg="add mod modGraphic">
          <ac:chgData name="Jussara Saraiva Germano De Oliveira" userId="S::1221845@isep.ipp.pt::83892fd2-387b-444a-86c5-ef0749144979" providerId="AD" clId="Web-{A2D0815A-DCE9-7030-9825-98D13DFCEFFD}" dt="2023-01-05T00:40:45.458" v="761" actId="20577"/>
          <ac:graphicFrameMkLst>
            <pc:docMk/>
            <pc:sldMk cId="3334439466" sldId="273"/>
            <ac:graphicFrameMk id="24" creationId="{DB2E27AA-72D3-59D3-0061-BDE715B96F50}"/>
          </ac:graphicFrameMkLst>
        </pc:graphicFrameChg>
        <pc:graphicFrameChg chg="del">
          <ac:chgData name="Jussara Saraiva Germano De Oliveira" userId="S::1221845@isep.ipp.pt::83892fd2-387b-444a-86c5-ef0749144979" providerId="AD" clId="Web-{A2D0815A-DCE9-7030-9825-98D13DFCEFFD}" dt="2023-01-05T00:18:04.717" v="625"/>
          <ac:graphicFrameMkLst>
            <pc:docMk/>
            <pc:sldMk cId="3334439466" sldId="273"/>
            <ac:graphicFrameMk id="1454" creationId="{A9A19553-E27A-F08F-EDEC-1EC47779ACA0}"/>
          </ac:graphicFrameMkLst>
        </pc:graphicFrameChg>
      </pc:sldChg>
      <pc:sldChg chg="addSp delSp modSp add del mod replId setBg setClrOvrMap">
        <pc:chgData name="Jussara Saraiva Germano De Oliveira" userId="S::1221845@isep.ipp.pt::83892fd2-387b-444a-86c5-ef0749144979" providerId="AD" clId="Web-{A2D0815A-DCE9-7030-9825-98D13DFCEFFD}" dt="2023-01-05T10:22:57.020" v="829"/>
        <pc:sldMkLst>
          <pc:docMk/>
          <pc:sldMk cId="3326704942" sldId="274"/>
        </pc:sldMkLst>
        <pc:spChg chg="add del">
          <ac:chgData name="Jussara Saraiva Germano De Oliveira" userId="S::1221845@isep.ipp.pt::83892fd2-387b-444a-86c5-ef0749144979" providerId="AD" clId="Web-{A2D0815A-DCE9-7030-9825-98D13DFCEFFD}" dt="2023-01-05T10:22:44.551" v="828"/>
          <ac:spMkLst>
            <pc:docMk/>
            <pc:sldMk cId="3326704942" sldId="274"/>
            <ac:spMk id="33" creationId="{257363FD-7E77-4145-9483-331A807ADF0E}"/>
          </ac:spMkLst>
        </pc:spChg>
        <pc:spChg chg="mod">
          <ac:chgData name="Jussara Saraiva Germano De Oliveira" userId="S::1221845@isep.ipp.pt::83892fd2-387b-444a-86c5-ef0749144979" providerId="AD" clId="Web-{A2D0815A-DCE9-7030-9825-98D13DFCEFFD}" dt="2023-01-05T10:22:44.551" v="828"/>
          <ac:spMkLst>
            <pc:docMk/>
            <pc:sldMk cId="3326704942" sldId="274"/>
            <ac:spMk id="45" creationId="{58C23577-57A7-29BF-E233-18CE09B2933E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10:22:15.706" v="823"/>
          <ac:spMkLst>
            <pc:docMk/>
            <pc:sldMk cId="3326704942" sldId="274"/>
            <ac:spMk id="51" creationId="{2B566528-1B12-4246-9431-5C2D7D081168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10:22:15.706" v="823"/>
          <ac:spMkLst>
            <pc:docMk/>
            <pc:sldMk cId="3326704942" sldId="274"/>
            <ac:spMk id="53" creationId="{2E80C965-DB6D-4F81-9E9E-B027384D0BD6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10:22:15.706" v="823"/>
          <ac:spMkLst>
            <pc:docMk/>
            <pc:sldMk cId="3326704942" sldId="274"/>
            <ac:spMk id="55" creationId="{A580F890-B085-4E95-96AA-55AEBEC5CE6E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10:22:15.706" v="823"/>
          <ac:spMkLst>
            <pc:docMk/>
            <pc:sldMk cId="3326704942" sldId="274"/>
            <ac:spMk id="57" creationId="{D3F51FEB-38FB-4F6C-9F7B-2F2AFAB65463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10:22:15.706" v="823"/>
          <ac:spMkLst>
            <pc:docMk/>
            <pc:sldMk cId="3326704942" sldId="274"/>
            <ac:spMk id="59" creationId="{1E547BA6-BAE0-43BB-A7CA-60F69CE252F0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10:22:27.581" v="825"/>
          <ac:spMkLst>
            <pc:docMk/>
            <pc:sldMk cId="3326704942" sldId="274"/>
            <ac:spMk id="62" creationId="{257363FD-7E77-4145-9483-331A807ADF0E}"/>
          </ac:spMkLst>
        </pc:spChg>
        <pc:spChg chg="add del">
          <ac:chgData name="Jussara Saraiva Germano De Oliveira" userId="S::1221845@isep.ipp.pt::83892fd2-387b-444a-86c5-ef0749144979" providerId="AD" clId="Web-{A2D0815A-DCE9-7030-9825-98D13DFCEFFD}" dt="2023-01-05T10:22:44.254" v="827"/>
          <ac:spMkLst>
            <pc:docMk/>
            <pc:sldMk cId="3326704942" sldId="274"/>
            <ac:spMk id="64" creationId="{EF9B8DF2-C3F5-49A2-94D2-F7B65A0F1F15}"/>
          </ac:spMkLst>
        </pc:spChg>
        <pc:spChg chg="add">
          <ac:chgData name="Jussara Saraiva Germano De Oliveira" userId="S::1221845@isep.ipp.pt::83892fd2-387b-444a-86c5-ef0749144979" providerId="AD" clId="Web-{A2D0815A-DCE9-7030-9825-98D13DFCEFFD}" dt="2023-01-05T10:22:44.551" v="828"/>
          <ac:spMkLst>
            <pc:docMk/>
            <pc:sldMk cId="3326704942" sldId="274"/>
            <ac:spMk id="67" creationId="{70DFA0FD-AB28-4B25-B870-4D2BBC35BA1D}"/>
          </ac:spMkLst>
        </pc:spChg>
        <pc:grpChg chg="add">
          <ac:chgData name="Jussara Saraiva Germano De Oliveira" userId="S::1221845@isep.ipp.pt::83892fd2-387b-444a-86c5-ef0749144979" providerId="AD" clId="Web-{A2D0815A-DCE9-7030-9825-98D13DFCEFFD}" dt="2023-01-05T10:22:44.551" v="828"/>
          <ac:grpSpMkLst>
            <pc:docMk/>
            <pc:sldMk cId="3326704942" sldId="274"/>
            <ac:grpSpMk id="69" creationId="{0D628DFB-9CD1-4E2B-8B44-9FDF7E80F6D9}"/>
          </ac:grpSpMkLst>
        </pc:grpChg>
        <pc:graphicFrameChg chg="mod ord modGraphic">
          <ac:chgData name="Jussara Saraiva Germano De Oliveira" userId="S::1221845@isep.ipp.pt::83892fd2-387b-444a-86c5-ef0749144979" providerId="AD" clId="Web-{A2D0815A-DCE9-7030-9825-98D13DFCEFFD}" dt="2023-01-05T10:22:44.551" v="828"/>
          <ac:graphicFrameMkLst>
            <pc:docMk/>
            <pc:sldMk cId="3326704942" sldId="274"/>
            <ac:graphicFrameMk id="24" creationId="{DB2E27AA-72D3-59D3-0061-BDE715B96F50}"/>
          </ac:graphicFrameMkLst>
        </pc:graphicFrameChg>
        <pc:picChg chg="add del">
          <ac:chgData name="Jussara Saraiva Germano De Oliveira" userId="S::1221845@isep.ipp.pt::83892fd2-387b-444a-86c5-ef0749144979" providerId="AD" clId="Web-{A2D0815A-DCE9-7030-9825-98D13DFCEFFD}" dt="2023-01-05T10:22:15.706" v="823"/>
          <ac:picMkLst>
            <pc:docMk/>
            <pc:sldMk cId="3326704942" sldId="274"/>
            <ac:picMk id="47" creationId="{E5F7F054-91FB-1FC2-B8AF-FD5B286669B1}"/>
          </ac:picMkLst>
        </pc:picChg>
        <pc:picChg chg="add del">
          <ac:chgData name="Jussara Saraiva Germano De Oliveira" userId="S::1221845@isep.ipp.pt::83892fd2-387b-444a-86c5-ef0749144979" providerId="AD" clId="Web-{A2D0815A-DCE9-7030-9825-98D13DFCEFFD}" dt="2023-01-05T10:22:27.581" v="825"/>
          <ac:picMkLst>
            <pc:docMk/>
            <pc:sldMk cId="3326704942" sldId="274"/>
            <ac:picMk id="61" creationId="{FD3F5EC6-2E05-1CBF-2A89-1B41AD4DD12F}"/>
          </ac:picMkLst>
        </pc:picChg>
        <pc:picChg chg="add del">
          <ac:chgData name="Jussara Saraiva Germano De Oliveira" userId="S::1221845@isep.ipp.pt::83892fd2-387b-444a-86c5-ef0749144979" providerId="AD" clId="Web-{A2D0815A-DCE9-7030-9825-98D13DFCEFFD}" dt="2023-01-05T10:22:44.254" v="827"/>
          <ac:picMkLst>
            <pc:docMk/>
            <pc:sldMk cId="3326704942" sldId="274"/>
            <ac:picMk id="65" creationId="{E0F38875-703D-5D94-572B-5F0EFAF4BE64}"/>
          </ac:picMkLst>
        </pc:picChg>
        <pc:picChg chg="add">
          <ac:chgData name="Jussara Saraiva Germano De Oliveira" userId="S::1221845@isep.ipp.pt::83892fd2-387b-444a-86c5-ef0749144979" providerId="AD" clId="Web-{A2D0815A-DCE9-7030-9825-98D13DFCEFFD}" dt="2023-01-05T10:22:44.551" v="828"/>
          <ac:picMkLst>
            <pc:docMk/>
            <pc:sldMk cId="3326704942" sldId="274"/>
            <ac:picMk id="68" creationId="{95D7E08D-E6E5-30E8-BB20-8C05C232E90E}"/>
          </ac:picMkLst>
        </pc:picChg>
      </pc:sldChg>
      <pc:sldMasterChg chg="del delSldLayout">
        <pc:chgData name="Jussara Saraiva Germano De Oliveira" userId="S::1221845@isep.ipp.pt::83892fd2-387b-444a-86c5-ef0749144979" providerId="AD" clId="Web-{A2D0815A-DCE9-7030-9825-98D13DFCEFFD}" dt="2023-01-04T21:23:47.270" v="2"/>
        <pc:sldMasterMkLst>
          <pc:docMk/>
          <pc:sldMasterMk cId="2319061225" sldId="2147483648"/>
        </pc:sldMasterMkLst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1776826555" sldId="2147483649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982124936" sldId="2147483650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4249735939" sldId="2147483651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1165259451" sldId="2147483652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2432451945" sldId="2147483653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3203065686" sldId="2147483654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3118896713" sldId="2147483660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2699512310" sldId="2147483661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2857120649" sldId="2147483662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2951227852" sldId="2147483663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917780591" sldId="2147483664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1291140423" sldId="2147483665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1485277703" sldId="2147483666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3370680036" sldId="2147483667"/>
          </pc:sldLayoutMkLst>
        </pc:sldLayoutChg>
        <pc:sldLayoutChg chg="del">
          <pc:chgData name="Jussara Saraiva Germano De Oliveira" userId="S::1221845@isep.ipp.pt::83892fd2-387b-444a-86c5-ef0749144979" providerId="AD" clId="Web-{A2D0815A-DCE9-7030-9825-98D13DFCEFFD}" dt="2023-01-04T21:23:47.270" v="2"/>
          <pc:sldLayoutMkLst>
            <pc:docMk/>
            <pc:sldMasterMk cId="2319061225" sldId="2147483648"/>
            <pc:sldLayoutMk cId="268311559" sldId="2147483668"/>
          </pc:sldLayoutMkLst>
        </pc:sldLayoutChg>
      </pc:sldMasterChg>
      <pc:sldMasterChg chg="add del addSldLayout delSldLayout modSldLayout">
        <pc:chgData name="Jussara Saraiva Germano De Oliveira" userId="S::1221845@isep.ipp.pt::83892fd2-387b-444a-86c5-ef0749144979" providerId="AD" clId="Web-{A2D0815A-DCE9-7030-9825-98D13DFCEFFD}" dt="2023-01-04T21:23:53.849" v="3"/>
        <pc:sldMasterMkLst>
          <pc:docMk/>
          <pc:sldMasterMk cId="1162636997" sldId="2147483669"/>
        </pc:sldMasterMkLst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2750835449" sldId="2147483670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3753179590" sldId="2147483671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3029713783" sldId="2147483672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294691866" sldId="2147483673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3424759690" sldId="2147483674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1890714869" sldId="2147483675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2200916856" sldId="2147483676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2958102200" sldId="2147483677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1490146289" sldId="2147483678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1880723309" sldId="2147483679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166340219" sldId="2147483680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3756341442" sldId="2147483681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784653412" sldId="2147483682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3668444944" sldId="2147483683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711149318" sldId="2147483684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669092729" sldId="2147483685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3689885009" sldId="2147483686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1:23:53.849" v="3"/>
          <pc:sldLayoutMkLst>
            <pc:docMk/>
            <pc:sldMasterMk cId="1162636997" sldId="2147483669"/>
            <pc:sldLayoutMk cId="1431443458" sldId="2147483687"/>
          </pc:sldLayoutMkLst>
        </pc:sldLayoutChg>
      </pc:sldMasterChg>
      <pc:sldMasterChg chg="add del mod setBg addSldLayout delSldLayout modSldLayout">
        <pc:chgData name="Jussara Saraiva Germano De Oliveira" userId="S::1221845@isep.ipp.pt::83892fd2-387b-444a-86c5-ef0749144979" providerId="AD" clId="Web-{A2D0815A-DCE9-7030-9825-98D13DFCEFFD}" dt="2023-01-04T23:58:35.504" v="525"/>
        <pc:sldMasterMkLst>
          <pc:docMk/>
          <pc:sldMasterMk cId="3908504451" sldId="2147483688"/>
        </pc:sldMasterMkLst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3687587310" sldId="2147483689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2630000772" sldId="2147483690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1582567041" sldId="2147483691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1660762483" sldId="2147483692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153304767" sldId="2147483693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1131775667" sldId="2147483694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2027647245" sldId="2147483695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3719300060" sldId="2147483696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3435645675" sldId="2147483697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319816073" sldId="2147483698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1971043572" sldId="2147483699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3241966497" sldId="2147483700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2412356928" sldId="2147483702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1414815426" sldId="2147483703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2833278561" sldId="2147483704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2210498942" sldId="2147483705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3722920230" sldId="2147483706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3908504451" sldId="2147483688"/>
            <pc:sldLayoutMk cId="1149250257" sldId="2147483707"/>
          </pc:sldLayoutMkLst>
        </pc:sldLayoutChg>
      </pc:sldMasterChg>
      <pc:sldMasterChg chg="add del addSldLayout delSldLayout modSldLayout">
        <pc:chgData name="Jussara Saraiva Germano De Oliveira" userId="S::1221845@isep.ipp.pt::83892fd2-387b-444a-86c5-ef0749144979" providerId="AD" clId="Web-{A2D0815A-DCE9-7030-9825-98D13DFCEFFD}" dt="2023-01-04T23:58:35.504" v="525"/>
        <pc:sldMasterMkLst>
          <pc:docMk/>
          <pc:sldMasterMk cId="2593956903" sldId="2147483707"/>
        </pc:sldMasterMkLst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151458253" sldId="2147483708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466444470" sldId="2147483709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1018694740" sldId="2147483710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4012746720" sldId="2147483711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463830823" sldId="2147483712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4189619750" sldId="2147483713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419872367" sldId="2147483714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1573701879" sldId="2147483715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3218767170" sldId="2147483716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748877814" sldId="2147483717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452691234" sldId="2147483718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261484612" sldId="2147483719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496987157" sldId="2147483720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831388910" sldId="2147483721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029916805" sldId="2147483722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52394290" sldId="2147483723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2467996540" sldId="2147483724"/>
          </pc:sldLayoutMkLst>
        </pc:sldLayoutChg>
        <pc:sldLayoutChg chg="add del mod replId">
          <pc:chgData name="Jussara Saraiva Germano De Oliveira" userId="S::1221845@isep.ipp.pt::83892fd2-387b-444a-86c5-ef0749144979" providerId="AD" clId="Web-{A2D0815A-DCE9-7030-9825-98D13DFCEFFD}" dt="2023-01-04T23:58:35.504" v="525"/>
          <pc:sldLayoutMkLst>
            <pc:docMk/>
            <pc:sldMasterMk cId="2593956903" sldId="2147483707"/>
            <pc:sldLayoutMk cId="900349457" sldId="2147483725"/>
          </pc:sldLayoutMkLst>
        </pc:sldLayoutChg>
      </pc:sldMasterChg>
    </pc:docChg>
  </pc:docChgLst>
  <pc:docChgLst>
    <pc:chgData name="Caroline Dantas Mendes Da Silva" userId="S::1221823@isep.ipp.pt::d81f4be8-c534-4cac-b4cd-79901b06c434" providerId="AD" clId="Web-{7C31A8FA-BC68-4A28-9805-3A9A5B9E9AB6}"/>
    <pc:docChg chg="modSld">
      <pc:chgData name="Caroline Dantas Mendes Da Silva" userId="S::1221823@isep.ipp.pt::d81f4be8-c534-4cac-b4cd-79901b06c434" providerId="AD" clId="Web-{7C31A8FA-BC68-4A28-9805-3A9A5B9E9AB6}" dt="2023-01-05T22:44:30.773" v="18" actId="20577"/>
      <pc:docMkLst>
        <pc:docMk/>
      </pc:docMkLst>
      <pc:sldChg chg="modSp">
        <pc:chgData name="Caroline Dantas Mendes Da Silva" userId="S::1221823@isep.ipp.pt::d81f4be8-c534-4cac-b4cd-79901b06c434" providerId="AD" clId="Web-{7C31A8FA-BC68-4A28-9805-3A9A5B9E9AB6}" dt="2023-01-05T22:44:30.773" v="18" actId="20577"/>
        <pc:sldMkLst>
          <pc:docMk/>
          <pc:sldMk cId="389061833" sldId="276"/>
        </pc:sldMkLst>
        <pc:spChg chg="mod">
          <ac:chgData name="Caroline Dantas Mendes Da Silva" userId="S::1221823@isep.ipp.pt::d81f4be8-c534-4cac-b4cd-79901b06c434" providerId="AD" clId="Web-{7C31A8FA-BC68-4A28-9805-3A9A5B9E9AB6}" dt="2023-01-05T22:44:30.773" v="18" actId="20577"/>
          <ac:spMkLst>
            <pc:docMk/>
            <pc:sldMk cId="389061833" sldId="276"/>
            <ac:spMk id="6" creationId="{BCEF87FC-4445-41FD-93ED-11137F0AC71C}"/>
          </ac:spMkLst>
        </pc:spChg>
      </pc:sldChg>
    </pc:docChg>
  </pc:docChgLst>
  <pc:docChgLst>
    <pc:chgData name="João Pedro Ferreira Serra" userId="0458c0bd-7542-4129-bb02-7d5735e876d2" providerId="ADAL" clId="{3C12DD7A-09B4-4800-96C6-059B60421848}"/>
    <pc:docChg chg="undo custSel modSld">
      <pc:chgData name="João Pedro Ferreira Serra" userId="0458c0bd-7542-4129-bb02-7d5735e876d2" providerId="ADAL" clId="{3C12DD7A-09B4-4800-96C6-059B60421848}" dt="2023-01-06T11:12:54.776" v="781" actId="20577"/>
      <pc:docMkLst>
        <pc:docMk/>
      </pc:docMkLst>
      <pc:sldChg chg="modSp">
        <pc:chgData name="João Pedro Ferreira Serra" userId="0458c0bd-7542-4129-bb02-7d5735e876d2" providerId="ADAL" clId="{3C12DD7A-09B4-4800-96C6-059B60421848}" dt="2023-01-06T10:55:31.313" v="755" actId="20577"/>
        <pc:sldMkLst>
          <pc:docMk/>
          <pc:sldMk cId="1713219598" sldId="257"/>
        </pc:sldMkLst>
        <pc:graphicFrameChg chg="mod">
          <ac:chgData name="João Pedro Ferreira Serra" userId="0458c0bd-7542-4129-bb02-7d5735e876d2" providerId="ADAL" clId="{3C12DD7A-09B4-4800-96C6-059B60421848}" dt="2023-01-06T10:55:31.313" v="755" actId="20577"/>
          <ac:graphicFrameMkLst>
            <pc:docMk/>
            <pc:sldMk cId="1713219598" sldId="257"/>
            <ac:graphicFrameMk id="1454" creationId="{A9A19553-E27A-F08F-EDEC-1EC47779ACA0}"/>
          </ac:graphicFrameMkLst>
        </pc:graphicFrameChg>
      </pc:sldChg>
      <pc:sldChg chg="modSp">
        <pc:chgData name="João Pedro Ferreira Serra" userId="0458c0bd-7542-4129-bb02-7d5735e876d2" providerId="ADAL" clId="{3C12DD7A-09B4-4800-96C6-059B60421848}" dt="2023-01-06T10:56:59.574" v="761" actId="20577"/>
        <pc:sldMkLst>
          <pc:docMk/>
          <pc:sldMk cId="3334439466" sldId="273"/>
        </pc:sldMkLst>
        <pc:graphicFrameChg chg="mod">
          <ac:chgData name="João Pedro Ferreira Serra" userId="0458c0bd-7542-4129-bb02-7d5735e876d2" providerId="ADAL" clId="{3C12DD7A-09B4-4800-96C6-059B60421848}" dt="2023-01-06T10:56:59.574" v="761" actId="20577"/>
          <ac:graphicFrameMkLst>
            <pc:docMk/>
            <pc:sldMk cId="3334439466" sldId="273"/>
            <ac:graphicFrameMk id="24" creationId="{DB2E27AA-72D3-59D3-0061-BDE715B96F50}"/>
          </ac:graphicFrameMkLst>
        </pc:graphicFrameChg>
      </pc:sldChg>
      <pc:sldChg chg="modSp mod">
        <pc:chgData name="João Pedro Ferreira Serra" userId="0458c0bd-7542-4129-bb02-7d5735e876d2" providerId="ADAL" clId="{3C12DD7A-09B4-4800-96C6-059B60421848}" dt="2023-01-06T10:11:33.968" v="11" actId="113"/>
        <pc:sldMkLst>
          <pc:docMk/>
          <pc:sldMk cId="3212800798" sldId="275"/>
        </pc:sldMkLst>
        <pc:spChg chg="mod">
          <ac:chgData name="João Pedro Ferreira Serra" userId="0458c0bd-7542-4129-bb02-7d5735e876d2" providerId="ADAL" clId="{3C12DD7A-09B4-4800-96C6-059B60421848}" dt="2023-01-06T10:11:33.968" v="11" actId="113"/>
          <ac:spMkLst>
            <pc:docMk/>
            <pc:sldMk cId="3212800798" sldId="275"/>
            <ac:spMk id="45" creationId="{58C23577-57A7-29BF-E233-18CE09B2933E}"/>
          </ac:spMkLst>
        </pc:spChg>
      </pc:sldChg>
      <pc:sldChg chg="addSp delSp modSp mod">
        <pc:chgData name="João Pedro Ferreira Serra" userId="0458c0bd-7542-4129-bb02-7d5735e876d2" providerId="ADAL" clId="{3C12DD7A-09B4-4800-96C6-059B60421848}" dt="2023-01-06T10:31:01.816" v="596" actId="1076"/>
        <pc:sldMkLst>
          <pc:docMk/>
          <pc:sldMk cId="581232018" sldId="284"/>
        </pc:sldMkLst>
        <pc:picChg chg="del">
          <ac:chgData name="João Pedro Ferreira Serra" userId="0458c0bd-7542-4129-bb02-7d5735e876d2" providerId="ADAL" clId="{3C12DD7A-09B4-4800-96C6-059B60421848}" dt="2023-01-06T10:30:21.256" v="588" actId="478"/>
          <ac:picMkLst>
            <pc:docMk/>
            <pc:sldMk cId="581232018" sldId="284"/>
            <ac:picMk id="4" creationId="{2022F54D-B5B2-08EE-EBA6-78CAA1B3281E}"/>
          </ac:picMkLst>
        </pc:picChg>
        <pc:picChg chg="add mod modCrop">
          <ac:chgData name="João Pedro Ferreira Serra" userId="0458c0bd-7542-4129-bb02-7d5735e876d2" providerId="ADAL" clId="{3C12DD7A-09B4-4800-96C6-059B60421848}" dt="2023-01-06T10:31:01.816" v="596" actId="1076"/>
          <ac:picMkLst>
            <pc:docMk/>
            <pc:sldMk cId="581232018" sldId="284"/>
            <ac:picMk id="7" creationId="{F62D2116-2067-F45F-232F-E38B8358048A}"/>
          </ac:picMkLst>
        </pc:picChg>
      </pc:sldChg>
      <pc:sldChg chg="addSp delSp modSp mod">
        <pc:chgData name="João Pedro Ferreira Serra" userId="0458c0bd-7542-4129-bb02-7d5735e876d2" providerId="ADAL" clId="{3C12DD7A-09B4-4800-96C6-059B60421848}" dt="2023-01-06T10:17:39.859" v="15" actId="20577"/>
        <pc:sldMkLst>
          <pc:docMk/>
          <pc:sldMk cId="1697583386" sldId="286"/>
        </pc:sldMkLst>
        <pc:spChg chg="del">
          <ac:chgData name="João Pedro Ferreira Serra" userId="0458c0bd-7542-4129-bb02-7d5735e876d2" providerId="ADAL" clId="{3C12DD7A-09B4-4800-96C6-059B60421848}" dt="2023-01-06T10:17:36.758" v="12" actId="478"/>
          <ac:spMkLst>
            <pc:docMk/>
            <pc:sldMk cId="1697583386" sldId="286"/>
            <ac:spMk id="7" creationId="{E9F057A0-D361-D6A5-3F17-8CC3BF1A22CA}"/>
          </ac:spMkLst>
        </pc:spChg>
        <pc:graphicFrameChg chg="add mod modGraphic">
          <ac:chgData name="João Pedro Ferreira Serra" userId="0458c0bd-7542-4129-bb02-7d5735e876d2" providerId="ADAL" clId="{3C12DD7A-09B4-4800-96C6-059B60421848}" dt="2023-01-06T10:17:39.859" v="15" actId="20577"/>
          <ac:graphicFrameMkLst>
            <pc:docMk/>
            <pc:sldMk cId="1697583386" sldId="286"/>
            <ac:graphicFrameMk id="2" creationId="{06DD75F5-BA8F-9F26-BBDF-5C94D7C3F011}"/>
          </ac:graphicFrameMkLst>
        </pc:graphicFrameChg>
      </pc:sldChg>
      <pc:sldChg chg="addSp delSp modSp mod">
        <pc:chgData name="João Pedro Ferreira Serra" userId="0458c0bd-7542-4129-bb02-7d5735e876d2" providerId="ADAL" clId="{3C12DD7A-09B4-4800-96C6-059B60421848}" dt="2023-01-06T10:17:53.264" v="20" actId="1076"/>
        <pc:sldMkLst>
          <pc:docMk/>
          <pc:sldMk cId="4061708130" sldId="287"/>
        </pc:sldMkLst>
        <pc:spChg chg="del">
          <ac:chgData name="João Pedro Ferreira Serra" userId="0458c0bd-7542-4129-bb02-7d5735e876d2" providerId="ADAL" clId="{3C12DD7A-09B4-4800-96C6-059B60421848}" dt="2023-01-06T10:17:46.342" v="16" actId="478"/>
          <ac:spMkLst>
            <pc:docMk/>
            <pc:sldMk cId="4061708130" sldId="287"/>
            <ac:spMk id="2" creationId="{067DFC60-D7D9-26DA-9208-F60B3A53C4BC}"/>
          </ac:spMkLst>
        </pc:spChg>
        <pc:graphicFrameChg chg="add mod modGraphic">
          <ac:chgData name="João Pedro Ferreira Serra" userId="0458c0bd-7542-4129-bb02-7d5735e876d2" providerId="ADAL" clId="{3C12DD7A-09B4-4800-96C6-059B60421848}" dt="2023-01-06T10:17:53.264" v="20" actId="1076"/>
          <ac:graphicFrameMkLst>
            <pc:docMk/>
            <pc:sldMk cId="4061708130" sldId="287"/>
            <ac:graphicFrameMk id="4" creationId="{827EEB08-7ECB-C9AB-CCCA-EBC26A724EB7}"/>
          </ac:graphicFrameMkLst>
        </pc:graphicFrameChg>
      </pc:sldChg>
      <pc:sldChg chg="modSp mod modNotesTx">
        <pc:chgData name="João Pedro Ferreira Serra" userId="0458c0bd-7542-4129-bb02-7d5735e876d2" providerId="ADAL" clId="{3C12DD7A-09B4-4800-96C6-059B60421848}" dt="2023-01-06T11:08:11.082" v="763" actId="6549"/>
        <pc:sldMkLst>
          <pc:docMk/>
          <pc:sldMk cId="1823684747" sldId="288"/>
        </pc:sldMkLst>
        <pc:spChg chg="mod">
          <ac:chgData name="João Pedro Ferreira Serra" userId="0458c0bd-7542-4129-bb02-7d5735e876d2" providerId="ADAL" clId="{3C12DD7A-09B4-4800-96C6-059B60421848}" dt="2023-01-06T10:27:23.552" v="391" actId="20577"/>
          <ac:spMkLst>
            <pc:docMk/>
            <pc:sldMk cId="1823684747" sldId="288"/>
            <ac:spMk id="7" creationId="{5D935428-E8A0-A932-18F9-134D05FDA814}"/>
          </ac:spMkLst>
        </pc:spChg>
      </pc:sldChg>
      <pc:sldChg chg="modSp mod">
        <pc:chgData name="João Pedro Ferreira Serra" userId="0458c0bd-7542-4129-bb02-7d5735e876d2" providerId="ADAL" clId="{3C12DD7A-09B4-4800-96C6-059B60421848}" dt="2023-01-06T10:51:18.547" v="740" actId="1036"/>
        <pc:sldMkLst>
          <pc:docMk/>
          <pc:sldMk cId="2046990868" sldId="289"/>
        </pc:sldMkLst>
        <pc:spChg chg="mod">
          <ac:chgData name="João Pedro Ferreira Serra" userId="0458c0bd-7542-4129-bb02-7d5735e876d2" providerId="ADAL" clId="{3C12DD7A-09B4-4800-96C6-059B60421848}" dt="2023-01-06T10:51:18.547" v="740" actId="1036"/>
          <ac:spMkLst>
            <pc:docMk/>
            <pc:sldMk cId="2046990868" sldId="289"/>
            <ac:spMk id="3" creationId="{E2759ED2-C91C-E8CF-C5A1-DF2FA192CB92}"/>
          </ac:spMkLst>
        </pc:spChg>
        <pc:spChg chg="mod">
          <ac:chgData name="João Pedro Ferreira Serra" userId="0458c0bd-7542-4129-bb02-7d5735e876d2" providerId="ADAL" clId="{3C12DD7A-09B4-4800-96C6-059B60421848}" dt="2023-01-06T10:50:43.516" v="726" actId="1076"/>
          <ac:spMkLst>
            <pc:docMk/>
            <pc:sldMk cId="2046990868" sldId="289"/>
            <ac:spMk id="4" creationId="{E1EDC2E5-10A2-4A35-25BF-BF8F8FD90065}"/>
          </ac:spMkLst>
        </pc:spChg>
      </pc:sldChg>
      <pc:sldChg chg="addSp delSp modSp mod">
        <pc:chgData name="João Pedro Ferreira Serra" userId="0458c0bd-7542-4129-bb02-7d5735e876d2" providerId="ADAL" clId="{3C12DD7A-09B4-4800-96C6-059B60421848}" dt="2023-01-06T10:18:02.752" v="24" actId="1076"/>
        <pc:sldMkLst>
          <pc:docMk/>
          <pc:sldMk cId="1298478397" sldId="290"/>
        </pc:sldMkLst>
        <pc:spChg chg="del">
          <ac:chgData name="João Pedro Ferreira Serra" userId="0458c0bd-7542-4129-bb02-7d5735e876d2" providerId="ADAL" clId="{3C12DD7A-09B4-4800-96C6-059B60421848}" dt="2023-01-06T10:17:57.640" v="21" actId="478"/>
          <ac:spMkLst>
            <pc:docMk/>
            <pc:sldMk cId="1298478397" sldId="290"/>
            <ac:spMk id="2" creationId="{067DFC60-D7D9-26DA-9208-F60B3A53C4BC}"/>
          </ac:spMkLst>
        </pc:spChg>
        <pc:graphicFrameChg chg="add mod modGraphic">
          <ac:chgData name="João Pedro Ferreira Serra" userId="0458c0bd-7542-4129-bb02-7d5735e876d2" providerId="ADAL" clId="{3C12DD7A-09B4-4800-96C6-059B60421848}" dt="2023-01-06T10:18:02.752" v="24" actId="1076"/>
          <ac:graphicFrameMkLst>
            <pc:docMk/>
            <pc:sldMk cId="1298478397" sldId="290"/>
            <ac:graphicFrameMk id="3" creationId="{1FF1C235-6F00-3655-DB6F-133E93E4EEEC}"/>
          </ac:graphicFrameMkLst>
        </pc:graphicFrameChg>
      </pc:sldChg>
      <pc:sldChg chg="modSp mod">
        <pc:chgData name="João Pedro Ferreira Serra" userId="0458c0bd-7542-4129-bb02-7d5735e876d2" providerId="ADAL" clId="{3C12DD7A-09B4-4800-96C6-059B60421848}" dt="2023-01-06T11:12:54.776" v="781" actId="20577"/>
        <pc:sldMkLst>
          <pc:docMk/>
          <pc:sldMk cId="1263250410" sldId="294"/>
        </pc:sldMkLst>
        <pc:spChg chg="mod">
          <ac:chgData name="João Pedro Ferreira Serra" userId="0458c0bd-7542-4129-bb02-7d5735e876d2" providerId="ADAL" clId="{3C12DD7A-09B4-4800-96C6-059B60421848}" dt="2023-01-06T11:12:54.776" v="781" actId="20577"/>
          <ac:spMkLst>
            <pc:docMk/>
            <pc:sldMk cId="1263250410" sldId="294"/>
            <ac:spMk id="6" creationId="{BCEF87FC-4445-41FD-93ED-11137F0AC71C}"/>
          </ac:spMkLst>
        </pc:spChg>
      </pc:sldChg>
    </pc:docChg>
  </pc:docChgLst>
  <pc:docChgLst>
    <pc:chgData name="Mariana Zancheta Dos Santos" userId="S::1221848@isep.ipp.pt::396eaa63-d231-4a37-8d39-f8e1de9bcb95" providerId="AD" clId="Web-{6E4116F6-FBCB-4951-BFB6-CCFBBCFB7D96}"/>
    <pc:docChg chg="addSld modSld sldOrd">
      <pc:chgData name="Mariana Zancheta Dos Santos" userId="S::1221848@isep.ipp.pt::396eaa63-d231-4a37-8d39-f8e1de9bcb95" providerId="AD" clId="Web-{6E4116F6-FBCB-4951-BFB6-CCFBBCFB7D96}" dt="2023-01-06T09:49:02.818" v="61" actId="14100"/>
      <pc:docMkLst>
        <pc:docMk/>
      </pc:docMkLst>
      <pc:sldChg chg="modSp add ord replId">
        <pc:chgData name="Mariana Zancheta Dos Santos" userId="S::1221848@isep.ipp.pt::396eaa63-d231-4a37-8d39-f8e1de9bcb95" providerId="AD" clId="Web-{6E4116F6-FBCB-4951-BFB6-CCFBBCFB7D96}" dt="2023-01-06T09:47:50.238" v="29" actId="20577"/>
        <pc:sldMkLst>
          <pc:docMk/>
          <pc:sldMk cId="1985895774" sldId="292"/>
        </pc:sldMkLst>
        <pc:spChg chg="mod">
          <ac:chgData name="Mariana Zancheta Dos Santos" userId="S::1221848@isep.ipp.pt::396eaa63-d231-4a37-8d39-f8e1de9bcb95" providerId="AD" clId="Web-{6E4116F6-FBCB-4951-BFB6-CCFBBCFB7D96}" dt="2023-01-06T09:47:50.238" v="29" actId="20577"/>
          <ac:spMkLst>
            <pc:docMk/>
            <pc:sldMk cId="1985895774" sldId="292"/>
            <ac:spMk id="6" creationId="{BCEF87FC-4445-41FD-93ED-11137F0AC71C}"/>
          </ac:spMkLst>
        </pc:spChg>
      </pc:sldChg>
      <pc:sldChg chg="modSp add replId">
        <pc:chgData name="Mariana Zancheta Dos Santos" userId="S::1221848@isep.ipp.pt::396eaa63-d231-4a37-8d39-f8e1de9bcb95" providerId="AD" clId="Web-{6E4116F6-FBCB-4951-BFB6-CCFBBCFB7D96}" dt="2023-01-06T09:49:02.818" v="61" actId="14100"/>
        <pc:sldMkLst>
          <pc:docMk/>
          <pc:sldMk cId="1333906442" sldId="293"/>
        </pc:sldMkLst>
        <pc:spChg chg="mod">
          <ac:chgData name="Mariana Zancheta Dos Santos" userId="S::1221848@isep.ipp.pt::396eaa63-d231-4a37-8d39-f8e1de9bcb95" providerId="AD" clId="Web-{6E4116F6-FBCB-4951-BFB6-CCFBBCFB7D96}" dt="2023-01-06T09:49:02.818" v="61" actId="14100"/>
          <ac:spMkLst>
            <pc:docMk/>
            <pc:sldMk cId="1333906442" sldId="293"/>
            <ac:spMk id="6" creationId="{BCEF87FC-4445-41FD-93ED-11137F0AC71C}"/>
          </ac:spMkLst>
        </pc:spChg>
      </pc:sldChg>
    </pc:docChg>
  </pc:docChgLst>
  <pc:docChgLst>
    <pc:chgData name="Margarida Monteiro Da Costa Carvalho Ferreira" userId="S::1221847@isep.ipp.pt::b4eed44f-63e1-4ea3-91ed-0c14dfecf830" providerId="AD" clId="Web-{B0FD9769-5E5B-4B8E-95B7-0FB68743024F}"/>
    <pc:docChg chg="modSld">
      <pc:chgData name="Margarida Monteiro Da Costa Carvalho Ferreira" userId="S::1221847@isep.ipp.pt::b4eed44f-63e1-4ea3-91ed-0c14dfecf830" providerId="AD" clId="Web-{B0FD9769-5E5B-4B8E-95B7-0FB68743024F}" dt="2023-01-05T15:05:48.142" v="416"/>
      <pc:docMkLst>
        <pc:docMk/>
      </pc:docMkLst>
      <pc:sldChg chg="modSp">
        <pc:chgData name="Margarida Monteiro Da Costa Carvalho Ferreira" userId="S::1221847@isep.ipp.pt::b4eed44f-63e1-4ea3-91ed-0c14dfecf830" providerId="AD" clId="Web-{B0FD9769-5E5B-4B8E-95B7-0FB68743024F}" dt="2023-01-05T14:39:04.276" v="0" actId="20577"/>
        <pc:sldMkLst>
          <pc:docMk/>
          <pc:sldMk cId="2586058810" sldId="256"/>
        </pc:sldMkLst>
        <pc:spChg chg="mod">
          <ac:chgData name="Margarida Monteiro Da Costa Carvalho Ferreira" userId="S::1221847@isep.ipp.pt::b4eed44f-63e1-4ea3-91ed-0c14dfecf830" providerId="AD" clId="Web-{B0FD9769-5E5B-4B8E-95B7-0FB68743024F}" dt="2023-01-05T14:39:04.276" v="0" actId="20577"/>
          <ac:spMkLst>
            <pc:docMk/>
            <pc:sldMk cId="2586058810" sldId="256"/>
            <ac:spMk id="6" creationId="{BCEF87FC-4445-41FD-93ED-11137F0AC71C}"/>
          </ac:spMkLst>
        </pc:spChg>
      </pc:sldChg>
      <pc:sldChg chg="modSp">
        <pc:chgData name="Margarida Monteiro Da Costa Carvalho Ferreira" userId="S::1221847@isep.ipp.pt::b4eed44f-63e1-4ea3-91ed-0c14dfecf830" providerId="AD" clId="Web-{B0FD9769-5E5B-4B8E-95B7-0FB68743024F}" dt="2023-01-05T15:02:49.402" v="317" actId="20577"/>
        <pc:sldMkLst>
          <pc:docMk/>
          <pc:sldMk cId="3334439466" sldId="273"/>
        </pc:sldMkLst>
        <pc:graphicFrameChg chg="modGraphic">
          <ac:chgData name="Margarida Monteiro Da Costa Carvalho Ferreira" userId="S::1221847@isep.ipp.pt::b4eed44f-63e1-4ea3-91ed-0c14dfecf830" providerId="AD" clId="Web-{B0FD9769-5E5B-4B8E-95B7-0FB68743024F}" dt="2023-01-05T15:02:49.402" v="317" actId="20577"/>
          <ac:graphicFrameMkLst>
            <pc:docMk/>
            <pc:sldMk cId="3334439466" sldId="273"/>
            <ac:graphicFrameMk id="24" creationId="{DB2E27AA-72D3-59D3-0061-BDE715B96F50}"/>
          </ac:graphicFrameMkLst>
        </pc:graphicFrameChg>
      </pc:sldChg>
      <pc:sldChg chg="modSp modNotes">
        <pc:chgData name="Margarida Monteiro Da Costa Carvalho Ferreira" userId="S::1221847@isep.ipp.pt::b4eed44f-63e1-4ea3-91ed-0c14dfecf830" providerId="AD" clId="Web-{B0FD9769-5E5B-4B8E-95B7-0FB68743024F}" dt="2023-01-05T15:05:48.142" v="416"/>
        <pc:sldMkLst>
          <pc:docMk/>
          <pc:sldMk cId="3212800798" sldId="275"/>
        </pc:sldMkLst>
        <pc:spChg chg="mod">
          <ac:chgData name="Margarida Monteiro Da Costa Carvalho Ferreira" userId="S::1221847@isep.ipp.pt::b4eed44f-63e1-4ea3-91ed-0c14dfecf830" providerId="AD" clId="Web-{B0FD9769-5E5B-4B8E-95B7-0FB68743024F}" dt="2023-01-05T15:05:35.283" v="397" actId="20577"/>
          <ac:spMkLst>
            <pc:docMk/>
            <pc:sldMk cId="3212800798" sldId="275"/>
            <ac:spMk id="36" creationId="{619ADC91-C938-F655-6AB4-D8DC023D9D46}"/>
          </ac:spMkLst>
        </pc:spChg>
      </pc:sldChg>
    </pc:docChg>
  </pc:docChgLst>
  <pc:docChgLst>
    <pc:chgData name="Caroline Dantas Mendes Da Silva" userId="S::1221823@isep.ipp.pt::d81f4be8-c534-4cac-b4cd-79901b06c434" providerId="AD" clId="Web-{E2F01880-09CE-48FD-B011-835F23AA2210}"/>
    <pc:docChg chg="modSld">
      <pc:chgData name="Caroline Dantas Mendes Da Silva" userId="S::1221823@isep.ipp.pt::d81f4be8-c534-4cac-b4cd-79901b06c434" providerId="AD" clId="Web-{E2F01880-09CE-48FD-B011-835F23AA2210}" dt="2023-01-05T22:56:44.034" v="10" actId="20577"/>
      <pc:docMkLst>
        <pc:docMk/>
      </pc:docMkLst>
      <pc:sldChg chg="modSp">
        <pc:chgData name="Caroline Dantas Mendes Da Silva" userId="S::1221823@isep.ipp.pt::d81f4be8-c534-4cac-b4cd-79901b06c434" providerId="AD" clId="Web-{E2F01880-09CE-48FD-B011-835F23AA2210}" dt="2023-01-05T22:56:44.034" v="10" actId="20577"/>
        <pc:sldMkLst>
          <pc:docMk/>
          <pc:sldMk cId="1713219598" sldId="257"/>
        </pc:sldMkLst>
        <pc:graphicFrameChg chg="modGraphic">
          <ac:chgData name="Caroline Dantas Mendes Da Silva" userId="S::1221823@isep.ipp.pt::d81f4be8-c534-4cac-b4cd-79901b06c434" providerId="AD" clId="Web-{E2F01880-09CE-48FD-B011-835F23AA2210}" dt="2023-01-05T22:56:44.034" v="10" actId="20577"/>
          <ac:graphicFrameMkLst>
            <pc:docMk/>
            <pc:sldMk cId="1713219598" sldId="257"/>
            <ac:graphicFrameMk id="1454" creationId="{A9A19553-E27A-F08F-EDEC-1EC47779ACA0}"/>
          </ac:graphicFrameMkLst>
        </pc:graphicFrameChg>
      </pc:sldChg>
    </pc:docChg>
  </pc:docChgLst>
  <pc:docChgLst>
    <pc:chgData name="João Pedro Ferreira Serra" userId="S::1221842@isep.ipp.pt::0458c0bd-7542-4129-bb02-7d5735e876d2" providerId="AD" clId="Web-{64930D94-9781-481D-A316-039019AB4CF7}"/>
    <pc:docChg chg="modSld">
      <pc:chgData name="João Pedro Ferreira Serra" userId="S::1221842@isep.ipp.pt::0458c0bd-7542-4129-bb02-7d5735e876d2" providerId="AD" clId="Web-{64930D94-9781-481D-A316-039019AB4CF7}" dt="2023-01-05T15:31:59.472" v="264" actId="20577"/>
      <pc:docMkLst>
        <pc:docMk/>
      </pc:docMkLst>
      <pc:sldChg chg="modSp">
        <pc:chgData name="João Pedro Ferreira Serra" userId="S::1221842@isep.ipp.pt::0458c0bd-7542-4129-bb02-7d5735e876d2" providerId="AD" clId="Web-{64930D94-9781-481D-A316-039019AB4CF7}" dt="2023-01-05T15:31:59.472" v="264" actId="20577"/>
        <pc:sldMkLst>
          <pc:docMk/>
          <pc:sldMk cId="1742861620" sldId="266"/>
        </pc:sldMkLst>
        <pc:spChg chg="mod">
          <ac:chgData name="João Pedro Ferreira Serra" userId="S::1221842@isep.ipp.pt::0458c0bd-7542-4129-bb02-7d5735e876d2" providerId="AD" clId="Web-{64930D94-9781-481D-A316-039019AB4CF7}" dt="2023-01-05T15:31:59.472" v="264" actId="20577"/>
          <ac:spMkLst>
            <pc:docMk/>
            <pc:sldMk cId="1742861620" sldId="266"/>
            <ac:spMk id="3" creationId="{FED19BCA-B61F-4EA6-A1FB-CCA3BD8506FB}"/>
          </ac:spMkLst>
        </pc:spChg>
      </pc:sldChg>
    </pc:docChg>
  </pc:docChgLst>
  <pc:docChgLst>
    <pc:chgData name="Jussara Saraiva Germano De Oliveira" userId="S::1221845@isep.ipp.pt::83892fd2-387b-444a-86c5-ef0749144979" providerId="AD" clId="Web-{A264A61D-B683-5FFB-4041-F3F6892A9A9D}"/>
    <pc:docChg chg="mod addSld delSld modSld sldOrd">
      <pc:chgData name="Jussara Saraiva Germano De Oliveira" userId="S::1221845@isep.ipp.pt::83892fd2-387b-444a-86c5-ef0749144979" providerId="AD" clId="Web-{A264A61D-B683-5FFB-4041-F3F6892A9A9D}" dt="2023-01-06T07:15:08.176" v="128" actId="1076"/>
      <pc:docMkLst>
        <pc:docMk/>
      </pc:docMkLst>
      <pc:sldChg chg="modSp">
        <pc:chgData name="Jussara Saraiva Germano De Oliveira" userId="S::1221845@isep.ipp.pt::83892fd2-387b-444a-86c5-ef0749144979" providerId="AD" clId="Web-{A264A61D-B683-5FFB-4041-F3F6892A9A9D}" dt="2023-01-05T22:00:57.812" v="100" actId="20577"/>
        <pc:sldMkLst>
          <pc:docMk/>
          <pc:sldMk cId="1713219598" sldId="257"/>
        </pc:sldMkLst>
        <pc:graphicFrameChg chg="modGraphic">
          <ac:chgData name="Jussara Saraiva Germano De Oliveira" userId="S::1221845@isep.ipp.pt::83892fd2-387b-444a-86c5-ef0749144979" providerId="AD" clId="Web-{A264A61D-B683-5FFB-4041-F3F6892A9A9D}" dt="2023-01-05T22:00:57.812" v="100" actId="20577"/>
          <ac:graphicFrameMkLst>
            <pc:docMk/>
            <pc:sldMk cId="1713219598" sldId="257"/>
            <ac:graphicFrameMk id="1454" creationId="{A9A19553-E27A-F08F-EDEC-1EC47779ACA0}"/>
          </ac:graphicFrameMkLst>
        </pc:graphicFrameChg>
      </pc:sldChg>
      <pc:sldChg chg="modSp">
        <pc:chgData name="Jussara Saraiva Germano De Oliveira" userId="S::1221845@isep.ipp.pt::83892fd2-387b-444a-86c5-ef0749144979" providerId="AD" clId="Web-{A264A61D-B683-5FFB-4041-F3F6892A9A9D}" dt="2023-01-05T21:22:03.944" v="53" actId="14100"/>
        <pc:sldMkLst>
          <pc:docMk/>
          <pc:sldMk cId="379728094" sldId="262"/>
        </pc:sldMkLst>
        <pc:graphicFrameChg chg="mod modGraphic">
          <ac:chgData name="Jussara Saraiva Germano De Oliveira" userId="S::1221845@isep.ipp.pt::83892fd2-387b-444a-86c5-ef0749144979" providerId="AD" clId="Web-{A264A61D-B683-5FFB-4041-F3F6892A9A9D}" dt="2023-01-05T21:21:56.740" v="51" actId="1076"/>
          <ac:graphicFrameMkLst>
            <pc:docMk/>
            <pc:sldMk cId="379728094" sldId="262"/>
            <ac:graphicFrameMk id="2" creationId="{3B6AFEA0-E1B1-C68B-5BAF-F5CDF8ED428A}"/>
          </ac:graphicFrameMkLst>
        </pc:graphicFrameChg>
        <pc:picChg chg="mod">
          <ac:chgData name="Jussara Saraiva Germano De Oliveira" userId="S::1221845@isep.ipp.pt::83892fd2-387b-444a-86c5-ef0749144979" providerId="AD" clId="Web-{A264A61D-B683-5FFB-4041-F3F6892A9A9D}" dt="2023-01-05T21:22:03.944" v="53" actId="14100"/>
          <ac:picMkLst>
            <pc:docMk/>
            <pc:sldMk cId="379728094" sldId="262"/>
            <ac:picMk id="3" creationId="{9B603A13-20B4-BB1D-742C-7F9D66FFD1B2}"/>
          </ac:picMkLst>
        </pc:picChg>
      </pc:sldChg>
      <pc:sldChg chg="addCm delCm">
        <pc:chgData name="Jussara Saraiva Germano De Oliveira" userId="S::1221845@isep.ipp.pt::83892fd2-387b-444a-86c5-ef0749144979" providerId="AD" clId="Web-{A264A61D-B683-5FFB-4041-F3F6892A9A9D}" dt="2023-01-05T21:41:40.268" v="96"/>
        <pc:sldMkLst>
          <pc:docMk/>
          <pc:sldMk cId="3212800798" sldId="275"/>
        </pc:sldMkLst>
      </pc:sldChg>
      <pc:sldChg chg="delSp del">
        <pc:chgData name="Jussara Saraiva Germano De Oliveira" userId="S::1221845@isep.ipp.pt::83892fd2-387b-444a-86c5-ef0749144979" providerId="AD" clId="Web-{A264A61D-B683-5FFB-4041-F3F6892A9A9D}" dt="2023-01-06T07:13:29.594" v="109"/>
        <pc:sldMkLst>
          <pc:docMk/>
          <pc:sldMk cId="2735013575" sldId="277"/>
        </pc:sldMkLst>
        <pc:picChg chg="del">
          <ac:chgData name="Jussara Saraiva Germano De Oliveira" userId="S::1221845@isep.ipp.pt::83892fd2-387b-444a-86c5-ef0749144979" providerId="AD" clId="Web-{A264A61D-B683-5FFB-4041-F3F6892A9A9D}" dt="2023-01-06T07:13:07.218" v="103"/>
          <ac:picMkLst>
            <pc:docMk/>
            <pc:sldMk cId="2735013575" sldId="277"/>
            <ac:picMk id="2" creationId="{980350AE-1620-4055-0F4E-FCFCF9E9AA37}"/>
          </ac:picMkLst>
        </pc:picChg>
      </pc:sldChg>
      <pc:sldChg chg="addSp delSp modSp">
        <pc:chgData name="Jussara Saraiva Germano De Oliveira" userId="S::1221845@isep.ipp.pt::83892fd2-387b-444a-86c5-ef0749144979" providerId="AD" clId="Web-{A264A61D-B683-5FFB-4041-F3F6892A9A9D}" dt="2023-01-05T21:21:41.615" v="48" actId="1076"/>
        <pc:sldMkLst>
          <pc:docMk/>
          <pc:sldMk cId="3661589289" sldId="280"/>
        </pc:sldMkLst>
        <pc:graphicFrameChg chg="mod">
          <ac:chgData name="Jussara Saraiva Germano De Oliveira" userId="S::1221845@isep.ipp.pt::83892fd2-387b-444a-86c5-ef0749144979" providerId="AD" clId="Web-{A264A61D-B683-5FFB-4041-F3F6892A9A9D}" dt="2023-01-05T21:21:32.349" v="46" actId="1076"/>
          <ac:graphicFrameMkLst>
            <pc:docMk/>
            <pc:sldMk cId="3661589289" sldId="280"/>
            <ac:graphicFrameMk id="5" creationId="{0A5E523F-548D-E937-21EC-4C429A0C7F3A}"/>
          </ac:graphicFrameMkLst>
        </pc:graphicFrameChg>
        <pc:picChg chg="del">
          <ac:chgData name="Jussara Saraiva Germano De Oliveira" userId="S::1221845@isep.ipp.pt::83892fd2-387b-444a-86c5-ef0749144979" providerId="AD" clId="Web-{A264A61D-B683-5FFB-4041-F3F6892A9A9D}" dt="2023-01-05T21:14:01.213" v="3"/>
          <ac:picMkLst>
            <pc:docMk/>
            <pc:sldMk cId="3661589289" sldId="280"/>
            <ac:picMk id="2" creationId="{9980D758-47B2-8E8E-D380-5F64FDD22F37}"/>
          </ac:picMkLst>
        </pc:picChg>
        <pc:picChg chg="add mod">
          <ac:chgData name="Jussara Saraiva Germano De Oliveira" userId="S::1221845@isep.ipp.pt::83892fd2-387b-444a-86c5-ef0749144979" providerId="AD" clId="Web-{A264A61D-B683-5FFB-4041-F3F6892A9A9D}" dt="2023-01-05T21:21:41.615" v="48" actId="1076"/>
          <ac:picMkLst>
            <pc:docMk/>
            <pc:sldMk cId="3661589289" sldId="280"/>
            <ac:picMk id="3" creationId="{70CD5CEA-8483-3E84-2B1E-98461CA0F58C}"/>
          </ac:picMkLst>
        </pc:picChg>
      </pc:sldChg>
      <pc:sldChg chg="addSp modSp">
        <pc:chgData name="Jussara Saraiva Germano De Oliveira" userId="S::1221845@isep.ipp.pt::83892fd2-387b-444a-86c5-ef0749144979" providerId="AD" clId="Web-{A264A61D-B683-5FFB-4041-F3F6892A9A9D}" dt="2023-01-05T21:21:20.630" v="45" actId="14100"/>
        <pc:sldMkLst>
          <pc:docMk/>
          <pc:sldMk cId="2243207200" sldId="281"/>
        </pc:sldMkLst>
        <pc:graphicFrameChg chg="mod modGraphic">
          <ac:chgData name="Jussara Saraiva Germano De Oliveira" userId="S::1221845@isep.ipp.pt::83892fd2-387b-444a-86c5-ef0749144979" providerId="AD" clId="Web-{A264A61D-B683-5FFB-4041-F3F6892A9A9D}" dt="2023-01-05T21:21:12.083" v="43" actId="1076"/>
          <ac:graphicFrameMkLst>
            <pc:docMk/>
            <pc:sldMk cId="2243207200" sldId="281"/>
            <ac:graphicFrameMk id="5" creationId="{F8FCAB67-7516-AE35-4209-B61A7934493A}"/>
          </ac:graphicFrameMkLst>
        </pc:graphicFrameChg>
        <pc:picChg chg="add mod">
          <ac:chgData name="Jussara Saraiva Germano De Oliveira" userId="S::1221845@isep.ipp.pt::83892fd2-387b-444a-86c5-ef0749144979" providerId="AD" clId="Web-{A264A61D-B683-5FFB-4041-F3F6892A9A9D}" dt="2023-01-05T21:21:20.630" v="45" actId="14100"/>
          <ac:picMkLst>
            <pc:docMk/>
            <pc:sldMk cId="2243207200" sldId="281"/>
            <ac:picMk id="2" creationId="{091697A3-683C-25D9-A451-34F095F031BD}"/>
          </ac:picMkLst>
        </pc:picChg>
      </pc:sldChg>
      <pc:sldChg chg="addSp delSp modSp ord">
        <pc:chgData name="Jussara Saraiva Germano De Oliveira" userId="S::1221845@isep.ipp.pt::83892fd2-387b-444a-86c5-ef0749144979" providerId="AD" clId="Web-{A264A61D-B683-5FFB-4041-F3F6892A9A9D}" dt="2023-01-06T07:15:08.176" v="128" actId="1076"/>
        <pc:sldMkLst>
          <pc:docMk/>
          <pc:sldMk cId="581232018" sldId="284"/>
        </pc:sldMkLst>
        <pc:graphicFrameChg chg="del">
          <ac:chgData name="Jussara Saraiva Germano De Oliveira" userId="S::1221845@isep.ipp.pt::83892fd2-387b-444a-86c5-ef0749144979" providerId="AD" clId="Web-{A264A61D-B683-5FFB-4041-F3F6892A9A9D}" dt="2023-01-05T21:13:52.213" v="1"/>
          <ac:graphicFrameMkLst>
            <pc:docMk/>
            <pc:sldMk cId="581232018" sldId="284"/>
            <ac:graphicFrameMk id="3" creationId="{CD6BDEE4-5DF8-CCF8-1496-1F54A0063E09}"/>
          </ac:graphicFrameMkLst>
        </pc:graphicFrameChg>
        <pc:picChg chg="add del mod">
          <ac:chgData name="Jussara Saraiva Germano De Oliveira" userId="S::1221845@isep.ipp.pt::83892fd2-387b-444a-86c5-ef0749144979" providerId="AD" clId="Web-{A264A61D-B683-5FFB-4041-F3F6892A9A9D}" dt="2023-01-06T07:13:02.577" v="102"/>
          <ac:picMkLst>
            <pc:docMk/>
            <pc:sldMk cId="581232018" sldId="284"/>
            <ac:picMk id="2" creationId="{E83E440C-ACF8-70F6-CA04-11FA4F7E7502}"/>
          </ac:picMkLst>
        </pc:picChg>
        <pc:picChg chg="add mod">
          <ac:chgData name="Jussara Saraiva Germano De Oliveira" userId="S::1221845@isep.ipp.pt::83892fd2-387b-444a-86c5-ef0749144979" providerId="AD" clId="Web-{A264A61D-B683-5FFB-4041-F3F6892A9A9D}" dt="2023-01-06T07:14:58.129" v="127" actId="1076"/>
          <ac:picMkLst>
            <pc:docMk/>
            <pc:sldMk cId="581232018" sldId="284"/>
            <ac:picMk id="3" creationId="{A2653252-9E7D-A5A5-A833-5B6F47166213}"/>
          </ac:picMkLst>
        </pc:picChg>
        <pc:picChg chg="add mod ord">
          <ac:chgData name="Jussara Saraiva Germano De Oliveira" userId="S::1221845@isep.ipp.pt::83892fd2-387b-444a-86c5-ef0749144979" providerId="AD" clId="Web-{A264A61D-B683-5FFB-4041-F3F6892A9A9D}" dt="2023-01-06T07:15:08.176" v="128" actId="1076"/>
          <ac:picMkLst>
            <pc:docMk/>
            <pc:sldMk cId="581232018" sldId="284"/>
            <ac:picMk id="4" creationId="{2022F54D-B5B2-08EE-EBA6-78CAA1B3281E}"/>
          </ac:picMkLst>
        </pc:picChg>
        <pc:picChg chg="del">
          <ac:chgData name="Jussara Saraiva Germano De Oliveira" userId="S::1221845@isep.ipp.pt::83892fd2-387b-444a-86c5-ef0749144979" providerId="AD" clId="Web-{A264A61D-B683-5FFB-4041-F3F6892A9A9D}" dt="2023-01-05T21:13:54.010" v="2"/>
          <ac:picMkLst>
            <pc:docMk/>
            <pc:sldMk cId="581232018" sldId="284"/>
            <ac:picMk id="6" creationId="{736C9432-34EF-9AF8-52CC-E024613BE7AF}"/>
          </ac:picMkLst>
        </pc:picChg>
      </pc:sldChg>
      <pc:sldChg chg="del">
        <pc:chgData name="Jussara Saraiva Germano De Oliveira" userId="S::1221845@isep.ipp.pt::83892fd2-387b-444a-86c5-ef0749144979" providerId="AD" clId="Web-{A264A61D-B683-5FFB-4041-F3F6892A9A9D}" dt="2023-01-05T21:15:10.528" v="8"/>
        <pc:sldMkLst>
          <pc:docMk/>
          <pc:sldMk cId="4072357176" sldId="285"/>
        </pc:sldMkLst>
      </pc:sldChg>
      <pc:sldChg chg="addSp delSp modSp">
        <pc:chgData name="Jussara Saraiva Germano De Oliveira" userId="S::1221845@isep.ipp.pt::83892fd2-387b-444a-86c5-ef0749144979" providerId="AD" clId="Web-{A264A61D-B683-5FFB-4041-F3F6892A9A9D}" dt="2023-01-05T21:20:57.942" v="41" actId="14100"/>
        <pc:sldMkLst>
          <pc:docMk/>
          <pc:sldMk cId="1697583386" sldId="286"/>
        </pc:sldMkLst>
        <pc:spChg chg="add mod">
          <ac:chgData name="Jussara Saraiva Germano De Oliveira" userId="S::1221845@isep.ipp.pt::83892fd2-387b-444a-86c5-ef0749144979" providerId="AD" clId="Web-{A264A61D-B683-5FFB-4041-F3F6892A9A9D}" dt="2023-01-05T21:20:49.567" v="39" actId="1076"/>
          <ac:spMkLst>
            <pc:docMk/>
            <pc:sldMk cId="1697583386" sldId="286"/>
            <ac:spMk id="7" creationId="{E9F057A0-D361-D6A5-3F17-8CC3BF1A22CA}"/>
          </ac:spMkLst>
        </pc:spChg>
        <pc:graphicFrameChg chg="add del">
          <ac:chgData name="Jussara Saraiva Germano De Oliveira" userId="S::1221845@isep.ipp.pt::83892fd2-387b-444a-86c5-ef0749144979" providerId="AD" clId="Web-{A264A61D-B683-5FFB-4041-F3F6892A9A9D}" dt="2023-01-05T21:17:32.922" v="18"/>
          <ac:graphicFrameMkLst>
            <pc:docMk/>
            <pc:sldMk cId="1697583386" sldId="286"/>
            <ac:graphicFrameMk id="3" creationId="{5D4D647F-17E4-3F89-E558-FC1C1A6FBD26}"/>
          </ac:graphicFrameMkLst>
        </pc:graphicFrameChg>
        <pc:graphicFrameChg chg="del">
          <ac:chgData name="Jussara Saraiva Germano De Oliveira" userId="S::1221845@isep.ipp.pt::83892fd2-387b-444a-86c5-ef0749144979" providerId="AD" clId="Web-{A264A61D-B683-5FFB-4041-F3F6892A9A9D}" dt="2023-01-05T21:16:47.202" v="16"/>
          <ac:graphicFrameMkLst>
            <pc:docMk/>
            <pc:sldMk cId="1697583386" sldId="286"/>
            <ac:graphicFrameMk id="5" creationId="{F8FCAB67-7516-AE35-4209-B61A7934493A}"/>
          </ac:graphicFrameMkLst>
        </pc:graphicFrameChg>
        <pc:graphicFrameChg chg="add del mod modGraphic">
          <ac:chgData name="Jussara Saraiva Germano De Oliveira" userId="S::1221845@isep.ipp.pt::83892fd2-387b-444a-86c5-ef0749144979" providerId="AD" clId="Web-{A264A61D-B683-5FFB-4041-F3F6892A9A9D}" dt="2023-01-05T21:18:38.720" v="32"/>
          <ac:graphicFrameMkLst>
            <pc:docMk/>
            <pc:sldMk cId="1697583386" sldId="286"/>
            <ac:graphicFrameMk id="6" creationId="{9F979FCB-3B18-C53C-0A03-103DDB2948F6}"/>
          </ac:graphicFrameMkLst>
        </pc:graphicFrameChg>
        <pc:picChg chg="add mod">
          <ac:chgData name="Jussara Saraiva Germano De Oliveira" userId="S::1221845@isep.ipp.pt::83892fd2-387b-444a-86c5-ef0749144979" providerId="AD" clId="Web-{A264A61D-B683-5FFB-4041-F3F6892A9A9D}" dt="2023-01-05T21:20:57.942" v="41" actId="14100"/>
          <ac:picMkLst>
            <pc:docMk/>
            <pc:sldMk cId="1697583386" sldId="286"/>
            <ac:picMk id="8" creationId="{8E779FE8-C6CD-F869-E1BB-3CB3046830E0}"/>
          </ac:picMkLst>
        </pc:picChg>
      </pc:sldChg>
      <pc:sldChg chg="addSp delSp modSp">
        <pc:chgData name="Jussara Saraiva Germano De Oliveira" userId="S::1221845@isep.ipp.pt::83892fd2-387b-444a-86c5-ef0749144979" providerId="AD" clId="Web-{A264A61D-B683-5FFB-4041-F3F6892A9A9D}" dt="2023-01-05T21:24:33.400" v="76" actId="1076"/>
        <pc:sldMkLst>
          <pc:docMk/>
          <pc:sldMk cId="4061708130" sldId="287"/>
        </pc:sldMkLst>
        <pc:spChg chg="add mod">
          <ac:chgData name="Jussara Saraiva Germano De Oliveira" userId="S::1221845@isep.ipp.pt::83892fd2-387b-444a-86c5-ef0749144979" providerId="AD" clId="Web-{A264A61D-B683-5FFB-4041-F3F6892A9A9D}" dt="2023-01-05T21:24:33.400" v="76" actId="1076"/>
          <ac:spMkLst>
            <pc:docMk/>
            <pc:sldMk cId="4061708130" sldId="287"/>
            <ac:spMk id="2" creationId="{067DFC60-D7D9-26DA-9208-F60B3A53C4BC}"/>
          </ac:spMkLst>
        </pc:spChg>
        <pc:graphicFrameChg chg="del mod">
          <ac:chgData name="Jussara Saraiva Germano De Oliveira" userId="S::1221845@isep.ipp.pt::83892fd2-387b-444a-86c5-ef0749144979" providerId="AD" clId="Web-{A264A61D-B683-5FFB-4041-F3F6892A9A9D}" dt="2023-01-05T21:22:55.007" v="63"/>
          <ac:graphicFrameMkLst>
            <pc:docMk/>
            <pc:sldMk cId="4061708130" sldId="287"/>
            <ac:graphicFrameMk id="5" creationId="{F8FCAB67-7516-AE35-4209-B61A7934493A}"/>
          </ac:graphicFrameMkLst>
        </pc:graphicFrameChg>
        <pc:picChg chg="add mod">
          <ac:chgData name="Jussara Saraiva Germano De Oliveira" userId="S::1221845@isep.ipp.pt::83892fd2-387b-444a-86c5-ef0749144979" providerId="AD" clId="Web-{A264A61D-B683-5FFB-4041-F3F6892A9A9D}" dt="2023-01-05T21:24:13.540" v="71" actId="1076"/>
          <ac:picMkLst>
            <pc:docMk/>
            <pc:sldMk cId="4061708130" sldId="287"/>
            <ac:picMk id="3" creationId="{ACDA5D74-08FD-45AD-E1B7-F801E0CC609B}"/>
          </ac:picMkLst>
        </pc:picChg>
      </pc:sldChg>
      <pc:sldChg chg="addSp delSp modSp add replId">
        <pc:chgData name="Jussara Saraiva Germano De Oliveira" userId="S::1221845@isep.ipp.pt::83892fd2-387b-444a-86c5-ef0749144979" providerId="AD" clId="Web-{A264A61D-B683-5FFB-4041-F3F6892A9A9D}" dt="2023-01-05T21:25:40.402" v="86" actId="14100"/>
        <pc:sldMkLst>
          <pc:docMk/>
          <pc:sldMk cId="1298478397" sldId="290"/>
        </pc:sldMkLst>
        <pc:spChg chg="mod">
          <ac:chgData name="Jussara Saraiva Germano De Oliveira" userId="S::1221845@isep.ipp.pt::83892fd2-387b-444a-86c5-ef0749144979" providerId="AD" clId="Web-{A264A61D-B683-5FFB-4041-F3F6892A9A9D}" dt="2023-01-05T21:25:13.573" v="81" actId="20577"/>
          <ac:spMkLst>
            <pc:docMk/>
            <pc:sldMk cId="1298478397" sldId="290"/>
            <ac:spMk id="2" creationId="{067DFC60-D7D9-26DA-9208-F60B3A53C4BC}"/>
          </ac:spMkLst>
        </pc:spChg>
        <pc:picChg chg="del">
          <ac:chgData name="Jussara Saraiva Germano De Oliveira" userId="S::1221845@isep.ipp.pt::83892fd2-387b-444a-86c5-ef0749144979" providerId="AD" clId="Web-{A264A61D-B683-5FFB-4041-F3F6892A9A9D}" dt="2023-01-05T21:24:45.229" v="78"/>
          <ac:picMkLst>
            <pc:docMk/>
            <pc:sldMk cId="1298478397" sldId="290"/>
            <ac:picMk id="3" creationId="{ACDA5D74-08FD-45AD-E1B7-F801E0CC609B}"/>
          </ac:picMkLst>
        </pc:picChg>
        <pc:picChg chg="add mod">
          <ac:chgData name="Jussara Saraiva Germano De Oliveira" userId="S::1221845@isep.ipp.pt::83892fd2-387b-444a-86c5-ef0749144979" providerId="AD" clId="Web-{A264A61D-B683-5FFB-4041-F3F6892A9A9D}" dt="2023-01-05T21:25:40.402" v="86" actId="14100"/>
          <ac:picMkLst>
            <pc:docMk/>
            <pc:sldMk cId="1298478397" sldId="290"/>
            <ac:picMk id="4" creationId="{51799BD8-4D97-50A4-777F-AC2F100C6CB9}"/>
          </ac:picMkLst>
        </pc:picChg>
      </pc:sldChg>
      <pc:sldChg chg="add replId">
        <pc:chgData name="Jussara Saraiva Germano De Oliveira" userId="S::1221845@isep.ipp.pt::83892fd2-387b-444a-86c5-ef0749144979" providerId="AD" clId="Web-{A264A61D-B683-5FFB-4041-F3F6892A9A9D}" dt="2023-01-06T07:12:57.530" v="101"/>
        <pc:sldMkLst>
          <pc:docMk/>
          <pc:sldMk cId="1265455511" sldId="291"/>
        </pc:sldMkLst>
      </pc:sldChg>
    </pc:docChg>
  </pc:docChgLst>
  <pc:docChgLst>
    <pc:chgData name="Jussara Saraiva Germano De Oliveira" userId="S::1221845@isep.ipp.pt::83892fd2-387b-444a-86c5-ef0749144979" providerId="AD" clId="Web-{60C6E35C-A7B8-6B3C-932D-F03E2F971153}"/>
    <pc:docChg chg="addSld delSld modSld sldOrd">
      <pc:chgData name="Jussara Saraiva Germano De Oliveira" userId="S::1221845@isep.ipp.pt::83892fd2-387b-444a-86c5-ef0749144979" providerId="AD" clId="Web-{60C6E35C-A7B8-6B3C-932D-F03E2F971153}" dt="2023-01-05T11:11:38.759" v="174" actId="1076"/>
      <pc:docMkLst>
        <pc:docMk/>
      </pc:docMkLst>
      <pc:sldChg chg="modSp">
        <pc:chgData name="Jussara Saraiva Germano De Oliveira" userId="S::1221845@isep.ipp.pt::83892fd2-387b-444a-86c5-ef0749144979" providerId="AD" clId="Web-{60C6E35C-A7B8-6B3C-932D-F03E2F971153}" dt="2023-01-05T10:41:19.620" v="86" actId="20577"/>
        <pc:sldMkLst>
          <pc:docMk/>
          <pc:sldMk cId="1713219598" sldId="257"/>
        </pc:sldMkLst>
        <pc:spChg chg="mod">
          <ac:chgData name="Jussara Saraiva Germano De Oliveira" userId="S::1221845@isep.ipp.pt::83892fd2-387b-444a-86c5-ef0749144979" providerId="AD" clId="Web-{60C6E35C-A7B8-6B3C-932D-F03E2F971153}" dt="2023-01-05T10:41:19.620" v="86" actId="20577"/>
          <ac:spMkLst>
            <pc:docMk/>
            <pc:sldMk cId="1713219598" sldId="257"/>
            <ac:spMk id="2" creationId="{1BEF5859-10C9-4588-9727-B9362E26C29D}"/>
          </ac:spMkLst>
        </pc:spChg>
        <pc:graphicFrameChg chg="modGraphic">
          <ac:chgData name="Jussara Saraiva Germano De Oliveira" userId="S::1221845@isep.ipp.pt::83892fd2-387b-444a-86c5-ef0749144979" providerId="AD" clId="Web-{60C6E35C-A7B8-6B3C-932D-F03E2F971153}" dt="2023-01-05T10:26:33.152" v="21" actId="20577"/>
          <ac:graphicFrameMkLst>
            <pc:docMk/>
            <pc:sldMk cId="1713219598" sldId="257"/>
            <ac:graphicFrameMk id="1454" creationId="{A9A19553-E27A-F08F-EDEC-1EC47779ACA0}"/>
          </ac:graphicFrameMkLst>
        </pc:graphicFrameChg>
      </pc:sldChg>
      <pc:sldChg chg="del">
        <pc:chgData name="Jussara Saraiva Germano De Oliveira" userId="S::1221845@isep.ipp.pt::83892fd2-387b-444a-86c5-ef0749144979" providerId="AD" clId="Web-{60C6E35C-A7B8-6B3C-932D-F03E2F971153}" dt="2023-01-05T11:06:32.718" v="149"/>
        <pc:sldMkLst>
          <pc:docMk/>
          <pc:sldMk cId="332104327" sldId="259"/>
        </pc:sldMkLst>
      </pc:sldChg>
      <pc:sldChg chg="del">
        <pc:chgData name="Jussara Saraiva Germano De Oliveira" userId="S::1221845@isep.ipp.pt::83892fd2-387b-444a-86c5-ef0749144979" providerId="AD" clId="Web-{60C6E35C-A7B8-6B3C-932D-F03E2F971153}" dt="2023-01-05T11:06:38.718" v="150"/>
        <pc:sldMkLst>
          <pc:docMk/>
          <pc:sldMk cId="1663780162" sldId="260"/>
        </pc:sldMkLst>
      </pc:sldChg>
      <pc:sldChg chg="addSp delSp modSp mod setBg">
        <pc:chgData name="Jussara Saraiva Germano De Oliveira" userId="S::1221845@isep.ipp.pt::83892fd2-387b-444a-86c5-ef0749144979" providerId="AD" clId="Web-{60C6E35C-A7B8-6B3C-932D-F03E2F971153}" dt="2023-01-05T10:59:33.938" v="147"/>
        <pc:sldMkLst>
          <pc:docMk/>
          <pc:sldMk cId="379728094" sldId="262"/>
        </pc:sldMkLst>
        <pc:spChg chg="del">
          <ac:chgData name="Jussara Saraiva Germano De Oliveira" userId="S::1221845@isep.ipp.pt::83892fd2-387b-444a-86c5-ef0749144979" providerId="AD" clId="Web-{60C6E35C-A7B8-6B3C-932D-F03E2F971153}" dt="2023-01-05T10:51:58.250" v="137"/>
          <ac:spMkLst>
            <pc:docMk/>
            <pc:sldMk cId="379728094" sldId="262"/>
            <ac:spMk id="2" creationId="{B1FE5F11-B7B9-4B80-8C6A-A8A7A7190B77}"/>
          </ac:spMkLst>
        </pc:spChg>
        <pc:spChg chg="del">
          <ac:chgData name="Jussara Saraiva Germano De Oliveira" userId="S::1221845@isep.ipp.pt::83892fd2-387b-444a-86c5-ef0749144979" providerId="AD" clId="Web-{60C6E35C-A7B8-6B3C-932D-F03E2F971153}" dt="2023-01-05T10:52:01.188" v="138"/>
          <ac:spMkLst>
            <pc:docMk/>
            <pc:sldMk cId="379728094" sldId="262"/>
            <ac:spMk id="3" creationId="{DA8AFAA9-633A-475C-B8ED-840A34F7294D}"/>
          </ac:spMkLst>
        </pc:spChg>
        <pc:spChg chg="add del mod">
          <ac:chgData name="Jussara Saraiva Germano De Oliveira" userId="S::1221845@isep.ipp.pt::83892fd2-387b-444a-86c5-ef0749144979" providerId="AD" clId="Web-{60C6E35C-A7B8-6B3C-932D-F03E2F971153}" dt="2023-01-05T10:52:04.501" v="139"/>
          <ac:spMkLst>
            <pc:docMk/>
            <pc:sldMk cId="379728094" sldId="262"/>
            <ac:spMk id="5" creationId="{C4290292-F0A0-D5DE-0531-E5929D71DC46}"/>
          </ac:spMkLst>
        </pc:spChg>
        <pc:spChg chg="add del mod">
          <ac:chgData name="Jussara Saraiva Germano De Oliveira" userId="S::1221845@isep.ipp.pt::83892fd2-387b-444a-86c5-ef0749144979" providerId="AD" clId="Web-{60C6E35C-A7B8-6B3C-932D-F03E2F971153}" dt="2023-01-05T10:52:06.485" v="140"/>
          <ac:spMkLst>
            <pc:docMk/>
            <pc:sldMk cId="379728094" sldId="262"/>
            <ac:spMk id="7" creationId="{F0514A11-09B7-24AD-B345-FB2138D2B54C}"/>
          </ac:spMkLst>
        </pc:spChg>
        <pc:picChg chg="add mod">
          <ac:chgData name="Jussara Saraiva Germano De Oliveira" userId="S::1221845@isep.ipp.pt::83892fd2-387b-444a-86c5-ef0749144979" providerId="AD" clId="Web-{60C6E35C-A7B8-6B3C-932D-F03E2F971153}" dt="2023-01-05T10:58:59.452" v="146" actId="1076"/>
          <ac:picMkLst>
            <pc:docMk/>
            <pc:sldMk cId="379728094" sldId="262"/>
            <ac:picMk id="8" creationId="{0789E3B1-D260-CF3A-7264-F28D914F0160}"/>
          </ac:picMkLst>
        </pc:picChg>
      </pc:sldChg>
      <pc:sldChg chg="del">
        <pc:chgData name="Jussara Saraiva Germano De Oliveira" userId="S::1221845@isep.ipp.pt::83892fd2-387b-444a-86c5-ef0749144979" providerId="AD" clId="Web-{60C6E35C-A7B8-6B3C-932D-F03E2F971153}" dt="2023-01-05T10:30:44.535" v="45"/>
        <pc:sldMkLst>
          <pc:docMk/>
          <pc:sldMk cId="4055079983" sldId="263"/>
        </pc:sldMkLst>
      </pc:sldChg>
      <pc:sldChg chg="del">
        <pc:chgData name="Jussara Saraiva Germano De Oliveira" userId="S::1221845@isep.ipp.pt::83892fd2-387b-444a-86c5-ef0749144979" providerId="AD" clId="Web-{60C6E35C-A7B8-6B3C-932D-F03E2F971153}" dt="2023-01-05T10:30:58.536" v="46"/>
        <pc:sldMkLst>
          <pc:docMk/>
          <pc:sldMk cId="2619301236" sldId="264"/>
        </pc:sldMkLst>
      </pc:sldChg>
      <pc:sldChg chg="del mod setBg">
        <pc:chgData name="Jussara Saraiva Germano De Oliveira" userId="S::1221845@isep.ipp.pt::83892fd2-387b-444a-86c5-ef0749144979" providerId="AD" clId="Web-{60C6E35C-A7B8-6B3C-932D-F03E2F971153}" dt="2023-01-05T10:48:45.166" v="119"/>
        <pc:sldMkLst>
          <pc:docMk/>
          <pc:sldMk cId="744379741" sldId="265"/>
        </pc:sldMkLst>
      </pc:sldChg>
      <pc:sldChg chg="addSp delSp modSp">
        <pc:chgData name="Jussara Saraiva Germano De Oliveira" userId="S::1221845@isep.ipp.pt::83892fd2-387b-444a-86c5-ef0749144979" providerId="AD" clId="Web-{60C6E35C-A7B8-6B3C-932D-F03E2F971153}" dt="2023-01-05T10:29:01.016" v="44" actId="1076"/>
        <pc:sldMkLst>
          <pc:docMk/>
          <pc:sldMk cId="3334439466" sldId="273"/>
        </pc:sldMkLst>
        <pc:picChg chg="add mod">
          <ac:chgData name="Jussara Saraiva Germano De Oliveira" userId="S::1221845@isep.ipp.pt::83892fd2-387b-444a-86c5-ef0749144979" providerId="AD" clId="Web-{60C6E35C-A7B8-6B3C-932D-F03E2F971153}" dt="2023-01-05T10:28:39.453" v="35" actId="14100"/>
          <ac:picMkLst>
            <pc:docMk/>
            <pc:sldMk cId="3334439466" sldId="273"/>
            <ac:picMk id="11" creationId="{C758577E-51EE-54FE-47F2-7A5841F5D272}"/>
          </ac:picMkLst>
        </pc:picChg>
        <pc:picChg chg="add del mod">
          <ac:chgData name="Jussara Saraiva Germano De Oliveira" userId="S::1221845@isep.ipp.pt::83892fd2-387b-444a-86c5-ef0749144979" providerId="AD" clId="Web-{60C6E35C-A7B8-6B3C-932D-F03E2F971153}" dt="2023-01-05T10:28:40.859" v="36"/>
          <ac:picMkLst>
            <pc:docMk/>
            <pc:sldMk cId="3334439466" sldId="273"/>
            <ac:picMk id="12" creationId="{A81F1566-C0D9-8072-E396-7F8B7AF0A294}"/>
          </ac:picMkLst>
        </pc:picChg>
        <pc:picChg chg="add del mod">
          <ac:chgData name="Jussara Saraiva Germano De Oliveira" userId="S::1221845@isep.ipp.pt::83892fd2-387b-444a-86c5-ef0749144979" providerId="AD" clId="Web-{60C6E35C-A7B8-6B3C-932D-F03E2F971153}" dt="2023-01-05T10:28:42.250" v="37"/>
          <ac:picMkLst>
            <pc:docMk/>
            <pc:sldMk cId="3334439466" sldId="273"/>
            <ac:picMk id="13" creationId="{86801C0C-A348-5E3D-ACC1-0016A4B4C616}"/>
          </ac:picMkLst>
        </pc:picChg>
        <pc:picChg chg="add del mod">
          <ac:chgData name="Jussara Saraiva Germano De Oliveira" userId="S::1221845@isep.ipp.pt::83892fd2-387b-444a-86c5-ef0749144979" providerId="AD" clId="Web-{60C6E35C-A7B8-6B3C-932D-F03E2F971153}" dt="2023-01-05T10:28:43.078" v="38"/>
          <ac:picMkLst>
            <pc:docMk/>
            <pc:sldMk cId="3334439466" sldId="273"/>
            <ac:picMk id="14" creationId="{C7418B0B-F2F2-2092-C278-C771E2E0CA02}"/>
          </ac:picMkLst>
        </pc:picChg>
        <pc:picChg chg="add mod">
          <ac:chgData name="Jussara Saraiva Germano De Oliveira" userId="S::1221845@isep.ipp.pt::83892fd2-387b-444a-86c5-ef0749144979" providerId="AD" clId="Web-{60C6E35C-A7B8-6B3C-932D-F03E2F971153}" dt="2023-01-05T10:28:50.500" v="40" actId="1076"/>
          <ac:picMkLst>
            <pc:docMk/>
            <pc:sldMk cId="3334439466" sldId="273"/>
            <ac:picMk id="25" creationId="{DA46200F-E659-69F3-B184-65149C1AB546}"/>
          </ac:picMkLst>
        </pc:picChg>
        <pc:picChg chg="add mod">
          <ac:chgData name="Jussara Saraiva Germano De Oliveira" userId="S::1221845@isep.ipp.pt::83892fd2-387b-444a-86c5-ef0749144979" providerId="AD" clId="Web-{60C6E35C-A7B8-6B3C-932D-F03E2F971153}" dt="2023-01-05T10:28:56.532" v="42" actId="1076"/>
          <ac:picMkLst>
            <pc:docMk/>
            <pc:sldMk cId="3334439466" sldId="273"/>
            <ac:picMk id="26" creationId="{03719997-4701-C401-644C-FF6C2050CC49}"/>
          </ac:picMkLst>
        </pc:picChg>
        <pc:picChg chg="add mod">
          <ac:chgData name="Jussara Saraiva Germano De Oliveira" userId="S::1221845@isep.ipp.pt::83892fd2-387b-444a-86c5-ef0749144979" providerId="AD" clId="Web-{60C6E35C-A7B8-6B3C-932D-F03E2F971153}" dt="2023-01-05T10:29:01.016" v="44" actId="1076"/>
          <ac:picMkLst>
            <pc:docMk/>
            <pc:sldMk cId="3334439466" sldId="273"/>
            <ac:picMk id="27" creationId="{6342E493-5B9B-B5A5-0E45-F92FD8900BB5}"/>
          </ac:picMkLst>
        </pc:picChg>
      </pc:sldChg>
      <pc:sldChg chg="delSp add del mod replId setBg">
        <pc:chgData name="Jussara Saraiva Germano De Oliveira" userId="S::1221845@isep.ipp.pt::83892fd2-387b-444a-86c5-ef0749144979" providerId="AD" clId="Web-{60C6E35C-A7B8-6B3C-932D-F03E2F971153}" dt="2023-01-05T10:38:50.536" v="56"/>
        <pc:sldMkLst>
          <pc:docMk/>
          <pc:sldMk cId="206198868" sldId="274"/>
        </pc:sldMkLst>
        <pc:graphicFrameChg chg="del">
          <ac:chgData name="Jussara Saraiva Germano De Oliveira" userId="S::1221845@isep.ipp.pt::83892fd2-387b-444a-86c5-ef0749144979" providerId="AD" clId="Web-{60C6E35C-A7B8-6B3C-932D-F03E2F971153}" dt="2023-01-05T10:37:58.925" v="50"/>
          <ac:graphicFrameMkLst>
            <pc:docMk/>
            <pc:sldMk cId="206198868" sldId="274"/>
            <ac:graphicFrameMk id="24" creationId="{DB2E27AA-72D3-59D3-0061-BDE715B96F50}"/>
          </ac:graphicFrameMkLst>
        </pc:graphicFrameChg>
        <pc:picChg chg="del">
          <ac:chgData name="Jussara Saraiva Germano De Oliveira" userId="S::1221845@isep.ipp.pt::83892fd2-387b-444a-86c5-ef0749144979" providerId="AD" clId="Web-{60C6E35C-A7B8-6B3C-932D-F03E2F971153}" dt="2023-01-05T10:38:03.738" v="51"/>
          <ac:picMkLst>
            <pc:docMk/>
            <pc:sldMk cId="206198868" sldId="274"/>
            <ac:picMk id="11" creationId="{C758577E-51EE-54FE-47F2-7A5841F5D272}"/>
          </ac:picMkLst>
        </pc:picChg>
        <pc:picChg chg="del">
          <ac:chgData name="Jussara Saraiva Germano De Oliveira" userId="S::1221845@isep.ipp.pt::83892fd2-387b-444a-86c5-ef0749144979" providerId="AD" clId="Web-{60C6E35C-A7B8-6B3C-932D-F03E2F971153}" dt="2023-01-05T10:38:04.566" v="52"/>
          <ac:picMkLst>
            <pc:docMk/>
            <pc:sldMk cId="206198868" sldId="274"/>
            <ac:picMk id="25" creationId="{DA46200F-E659-69F3-B184-65149C1AB546}"/>
          </ac:picMkLst>
        </pc:picChg>
        <pc:picChg chg="del">
          <ac:chgData name="Jussara Saraiva Germano De Oliveira" userId="S::1221845@isep.ipp.pt::83892fd2-387b-444a-86c5-ef0749144979" providerId="AD" clId="Web-{60C6E35C-A7B8-6B3C-932D-F03E2F971153}" dt="2023-01-05T10:38:06.175" v="53"/>
          <ac:picMkLst>
            <pc:docMk/>
            <pc:sldMk cId="206198868" sldId="274"/>
            <ac:picMk id="26" creationId="{03719997-4701-C401-644C-FF6C2050CC49}"/>
          </ac:picMkLst>
        </pc:picChg>
        <pc:picChg chg="del">
          <ac:chgData name="Jussara Saraiva Germano De Oliveira" userId="S::1221845@isep.ipp.pt::83892fd2-387b-444a-86c5-ef0749144979" providerId="AD" clId="Web-{60C6E35C-A7B8-6B3C-932D-F03E2F971153}" dt="2023-01-05T10:38:06.957" v="54"/>
          <ac:picMkLst>
            <pc:docMk/>
            <pc:sldMk cId="206198868" sldId="274"/>
            <ac:picMk id="27" creationId="{6342E493-5B9B-B5A5-0E45-F92FD8900BB5}"/>
          </ac:picMkLst>
        </pc:picChg>
      </pc:sldChg>
      <pc:sldChg chg="addSp delSp modSp add replId">
        <pc:chgData name="Jussara Saraiva Germano De Oliveira" userId="S::1221845@isep.ipp.pt::83892fd2-387b-444a-86c5-ef0749144979" providerId="AD" clId="Web-{60C6E35C-A7B8-6B3C-932D-F03E2F971153}" dt="2023-01-05T10:48:22.181" v="118" actId="20577"/>
        <pc:sldMkLst>
          <pc:docMk/>
          <pc:sldMk cId="3212800798" sldId="275"/>
        </pc:sldMkLst>
        <pc:spChg chg="add mod">
          <ac:chgData name="Jussara Saraiva Germano De Oliveira" userId="S::1221845@isep.ipp.pt::83892fd2-387b-444a-86c5-ef0749144979" providerId="AD" clId="Web-{60C6E35C-A7B8-6B3C-932D-F03E2F971153}" dt="2023-01-05T10:48:03.868" v="117" actId="20577"/>
          <ac:spMkLst>
            <pc:docMk/>
            <pc:sldMk cId="3212800798" sldId="275"/>
            <ac:spMk id="36" creationId="{619ADC91-C938-F655-6AB4-D8DC023D9D46}"/>
          </ac:spMkLst>
        </pc:spChg>
        <pc:spChg chg="mod">
          <ac:chgData name="Jussara Saraiva Germano De Oliveira" userId="S::1221845@isep.ipp.pt::83892fd2-387b-444a-86c5-ef0749144979" providerId="AD" clId="Web-{60C6E35C-A7B8-6B3C-932D-F03E2F971153}" dt="2023-01-05T10:48:22.181" v="118" actId="20577"/>
          <ac:spMkLst>
            <pc:docMk/>
            <pc:sldMk cId="3212800798" sldId="275"/>
            <ac:spMk id="45" creationId="{58C23577-57A7-29BF-E233-18CE09B2933E}"/>
          </ac:spMkLst>
        </pc:spChg>
        <pc:graphicFrameChg chg="del">
          <ac:chgData name="Jussara Saraiva Germano De Oliveira" userId="S::1221845@isep.ipp.pt::83892fd2-387b-444a-86c5-ef0749144979" providerId="AD" clId="Web-{60C6E35C-A7B8-6B3C-932D-F03E2F971153}" dt="2023-01-05T10:38:55.302" v="57"/>
          <ac:graphicFrameMkLst>
            <pc:docMk/>
            <pc:sldMk cId="3212800798" sldId="275"/>
            <ac:graphicFrameMk id="24" creationId="{DB2E27AA-72D3-59D3-0061-BDE715B96F50}"/>
          </ac:graphicFrameMkLst>
        </pc:graphicFrameChg>
        <pc:picChg chg="del">
          <ac:chgData name="Jussara Saraiva Germano De Oliveira" userId="S::1221845@isep.ipp.pt::83892fd2-387b-444a-86c5-ef0749144979" providerId="AD" clId="Web-{60C6E35C-A7B8-6B3C-932D-F03E2F971153}" dt="2023-01-05T10:38:57.490" v="58"/>
          <ac:picMkLst>
            <pc:docMk/>
            <pc:sldMk cId="3212800798" sldId="275"/>
            <ac:picMk id="11" creationId="{C758577E-51EE-54FE-47F2-7A5841F5D272}"/>
          </ac:picMkLst>
        </pc:picChg>
        <pc:picChg chg="del">
          <ac:chgData name="Jussara Saraiva Germano De Oliveira" userId="S::1221845@isep.ipp.pt::83892fd2-387b-444a-86c5-ef0749144979" providerId="AD" clId="Web-{60C6E35C-A7B8-6B3C-932D-F03E2F971153}" dt="2023-01-05T10:38:58.412" v="59"/>
          <ac:picMkLst>
            <pc:docMk/>
            <pc:sldMk cId="3212800798" sldId="275"/>
            <ac:picMk id="25" creationId="{DA46200F-E659-69F3-B184-65149C1AB546}"/>
          </ac:picMkLst>
        </pc:picChg>
        <pc:picChg chg="del">
          <ac:chgData name="Jussara Saraiva Germano De Oliveira" userId="S::1221845@isep.ipp.pt::83892fd2-387b-444a-86c5-ef0749144979" providerId="AD" clId="Web-{60C6E35C-A7B8-6B3C-932D-F03E2F971153}" dt="2023-01-05T10:38:59.818" v="60"/>
          <ac:picMkLst>
            <pc:docMk/>
            <pc:sldMk cId="3212800798" sldId="275"/>
            <ac:picMk id="26" creationId="{03719997-4701-C401-644C-FF6C2050CC49}"/>
          </ac:picMkLst>
        </pc:picChg>
        <pc:picChg chg="del">
          <ac:chgData name="Jussara Saraiva Germano De Oliveira" userId="S::1221845@isep.ipp.pt::83892fd2-387b-444a-86c5-ef0749144979" providerId="AD" clId="Web-{60C6E35C-A7B8-6B3C-932D-F03E2F971153}" dt="2023-01-05T10:39:00.646" v="61"/>
          <ac:picMkLst>
            <pc:docMk/>
            <pc:sldMk cId="3212800798" sldId="275"/>
            <ac:picMk id="27" creationId="{6342E493-5B9B-B5A5-0E45-F92FD8900BB5}"/>
          </ac:picMkLst>
        </pc:picChg>
      </pc:sldChg>
      <pc:sldChg chg="addSp delSp modSp add ord replId">
        <pc:chgData name="Jussara Saraiva Germano De Oliveira" userId="S::1221845@isep.ipp.pt::83892fd2-387b-444a-86c5-ef0749144979" providerId="AD" clId="Web-{60C6E35C-A7B8-6B3C-932D-F03E2F971153}" dt="2023-01-05T10:51:32.203" v="135" actId="1076"/>
        <pc:sldMkLst>
          <pc:docMk/>
          <pc:sldMk cId="389061833" sldId="276"/>
        </pc:sldMkLst>
        <pc:spChg chg="del">
          <ac:chgData name="Jussara Saraiva Germano De Oliveira" userId="S::1221845@isep.ipp.pt::83892fd2-387b-444a-86c5-ef0749144979" providerId="AD" clId="Web-{60C6E35C-A7B8-6B3C-932D-F03E2F971153}" dt="2023-01-05T10:50:45.123" v="126"/>
          <ac:spMkLst>
            <pc:docMk/>
            <pc:sldMk cId="389061833" sldId="276"/>
            <ac:spMk id="2" creationId="{CFE75451-6A4B-484B-9ED1-353CCE25B0F4}"/>
          </ac:spMkLst>
        </pc:spChg>
        <pc:spChg chg="del">
          <ac:chgData name="Jussara Saraiva Germano De Oliveira" userId="S::1221845@isep.ipp.pt::83892fd2-387b-444a-86c5-ef0749144979" providerId="AD" clId="Web-{60C6E35C-A7B8-6B3C-932D-F03E2F971153}" dt="2023-01-05T10:50:39.107" v="123"/>
          <ac:spMkLst>
            <pc:docMk/>
            <pc:sldMk cId="389061833" sldId="276"/>
            <ac:spMk id="3" creationId="{0236A1B4-B8D1-4A72-8E20-0703F54BF1FE}"/>
          </ac:spMkLst>
        </pc:spChg>
        <pc:spChg chg="mod">
          <ac:chgData name="Jussara Saraiva Germano De Oliveira" userId="S::1221845@isep.ipp.pt::83892fd2-387b-444a-86c5-ef0749144979" providerId="AD" clId="Web-{60C6E35C-A7B8-6B3C-932D-F03E2F971153}" dt="2023-01-05T10:51:32.203" v="135" actId="1076"/>
          <ac:spMkLst>
            <pc:docMk/>
            <pc:sldMk cId="389061833" sldId="276"/>
            <ac:spMk id="6" creationId="{BCEF87FC-4445-41FD-93ED-11137F0AC71C}"/>
          </ac:spMkLst>
        </pc:spChg>
        <pc:spChg chg="add del mod">
          <ac:chgData name="Jussara Saraiva Germano De Oliveira" userId="S::1221845@isep.ipp.pt::83892fd2-387b-444a-86c5-ef0749144979" providerId="AD" clId="Web-{60C6E35C-A7B8-6B3C-932D-F03E2F971153}" dt="2023-01-05T10:51:11.140" v="132"/>
          <ac:spMkLst>
            <pc:docMk/>
            <pc:sldMk cId="389061833" sldId="276"/>
            <ac:spMk id="8" creationId="{D245F7C3-6128-BF18-F6BC-699742942502}"/>
          </ac:spMkLst>
        </pc:spChg>
        <pc:spChg chg="add del mod">
          <ac:chgData name="Jussara Saraiva Germano De Oliveira" userId="S::1221845@isep.ipp.pt::83892fd2-387b-444a-86c5-ef0749144979" providerId="AD" clId="Web-{60C6E35C-A7B8-6B3C-932D-F03E2F971153}" dt="2023-01-05T10:51:05.827" v="130"/>
          <ac:spMkLst>
            <pc:docMk/>
            <pc:sldMk cId="389061833" sldId="276"/>
            <ac:spMk id="11" creationId="{7EC57C4B-921D-31EA-F2ED-7DD771A4DBE7}"/>
          </ac:spMkLst>
        </pc:spChg>
        <pc:picChg chg="del">
          <ac:chgData name="Jussara Saraiva Germano De Oliveira" userId="S::1221845@isep.ipp.pt::83892fd2-387b-444a-86c5-ef0749144979" providerId="AD" clId="Web-{60C6E35C-A7B8-6B3C-932D-F03E2F971153}" dt="2023-01-05T10:50:41.545" v="125"/>
          <ac:picMkLst>
            <pc:docMk/>
            <pc:sldMk cId="389061833" sldId="276"/>
            <ac:picMk id="4" creationId="{8C06A0E8-666D-6D5C-852D-46FE49720552}"/>
          </ac:picMkLst>
        </pc:picChg>
        <pc:picChg chg="del">
          <ac:chgData name="Jussara Saraiva Germano De Oliveira" userId="S::1221845@isep.ipp.pt::83892fd2-387b-444a-86c5-ef0749144979" providerId="AD" clId="Web-{60C6E35C-A7B8-6B3C-932D-F03E2F971153}" dt="2023-01-05T10:50:40.263" v="124"/>
          <ac:picMkLst>
            <pc:docMk/>
            <pc:sldMk cId="389061833" sldId="276"/>
            <ac:picMk id="7" creationId="{F1DD627C-7970-A8EA-DE5F-F5FE72DB5BE6}"/>
          </ac:picMkLst>
        </pc:picChg>
        <pc:picChg chg="del">
          <ac:chgData name="Jussara Saraiva Germano De Oliveira" userId="S::1221845@isep.ipp.pt::83892fd2-387b-444a-86c5-ef0749144979" providerId="AD" clId="Web-{60C6E35C-A7B8-6B3C-932D-F03E2F971153}" dt="2023-01-05T10:50:30.841" v="122"/>
          <ac:picMkLst>
            <pc:docMk/>
            <pc:sldMk cId="389061833" sldId="276"/>
            <ac:picMk id="9" creationId="{ED9F95B2-8BAA-687C-C6D4-00FD6E255995}"/>
          </ac:picMkLst>
        </pc:picChg>
      </pc:sldChg>
      <pc:sldChg chg="addSp delSp modSp add ord replId">
        <pc:chgData name="Jussara Saraiva Germano De Oliveira" userId="S::1221845@isep.ipp.pt::83892fd2-387b-444a-86c5-ef0749144979" providerId="AD" clId="Web-{60C6E35C-A7B8-6B3C-932D-F03E2F971153}" dt="2023-01-05T11:11:38.759" v="174" actId="1076"/>
        <pc:sldMkLst>
          <pc:docMk/>
          <pc:sldMk cId="4176839523" sldId="278"/>
        </pc:sldMkLst>
        <pc:spChg chg="del">
          <ac:chgData name="Jussara Saraiva Germano De Oliveira" userId="S::1221845@isep.ipp.pt::83892fd2-387b-444a-86c5-ef0749144979" providerId="AD" clId="Web-{60C6E35C-A7B8-6B3C-932D-F03E2F971153}" dt="2023-01-05T11:07:01.703" v="152"/>
          <ac:spMkLst>
            <pc:docMk/>
            <pc:sldMk cId="4176839523" sldId="278"/>
            <ac:spMk id="2" creationId="{1BEF5859-10C9-4588-9727-B9362E26C29D}"/>
          </ac:spMkLst>
        </pc:spChg>
        <pc:spChg chg="add del mod">
          <ac:chgData name="Jussara Saraiva Germano De Oliveira" userId="S::1221845@isep.ipp.pt::83892fd2-387b-444a-86c5-ef0749144979" providerId="AD" clId="Web-{60C6E35C-A7B8-6B3C-932D-F03E2F971153}" dt="2023-01-05T11:11:34.337" v="173"/>
          <ac:spMkLst>
            <pc:docMk/>
            <pc:sldMk cId="4176839523" sldId="278"/>
            <ac:spMk id="55" creationId="{64EB01C0-A322-2F93-3AAD-F698791E79B7}"/>
          </ac:spMkLst>
        </pc:spChg>
        <pc:graphicFrameChg chg="add del">
          <ac:chgData name="Jussara Saraiva Germano De Oliveira" userId="S::1221845@isep.ipp.pt::83892fd2-387b-444a-86c5-ef0749144979" providerId="AD" clId="Web-{60C6E35C-A7B8-6B3C-932D-F03E2F971153}" dt="2023-01-05T11:08:33.175" v="155"/>
          <ac:graphicFrameMkLst>
            <pc:docMk/>
            <pc:sldMk cId="4176839523" sldId="278"/>
            <ac:graphicFrameMk id="1408" creationId="{341E48BF-FC80-2945-5899-3335BA166D1A}"/>
          </ac:graphicFrameMkLst>
        </pc:graphicFrameChg>
        <pc:graphicFrameChg chg="add del mod">
          <ac:chgData name="Jussara Saraiva Germano De Oliveira" userId="S::1221845@isep.ipp.pt::83892fd2-387b-444a-86c5-ef0749144979" providerId="AD" clId="Web-{60C6E35C-A7B8-6B3C-932D-F03E2F971153}" dt="2023-01-05T11:08:58.113" v="159"/>
          <ac:graphicFrameMkLst>
            <pc:docMk/>
            <pc:sldMk cId="4176839523" sldId="278"/>
            <ac:graphicFrameMk id="1409" creationId="{8818F37D-E694-802D-07C7-F72A6FE7EB39}"/>
          </ac:graphicFrameMkLst>
        </pc:graphicFrameChg>
        <pc:graphicFrameChg chg="add mod modGraphic">
          <ac:chgData name="Jussara Saraiva Germano De Oliveira" userId="S::1221845@isep.ipp.pt::83892fd2-387b-444a-86c5-ef0749144979" providerId="AD" clId="Web-{60C6E35C-A7B8-6B3C-932D-F03E2F971153}" dt="2023-01-05T11:11:38.759" v="174" actId="1076"/>
          <ac:graphicFrameMkLst>
            <pc:docMk/>
            <pc:sldMk cId="4176839523" sldId="278"/>
            <ac:graphicFrameMk id="1410" creationId="{079BFF03-6BC5-F719-0159-3F724C20F947}"/>
          </ac:graphicFrameMkLst>
        </pc:graphicFrameChg>
        <pc:graphicFrameChg chg="del">
          <ac:chgData name="Jussara Saraiva Germano De Oliveira" userId="S::1221845@isep.ipp.pt::83892fd2-387b-444a-86c5-ef0749144979" providerId="AD" clId="Web-{60C6E35C-A7B8-6B3C-932D-F03E2F971153}" dt="2023-01-05T11:07:07.516" v="153"/>
          <ac:graphicFrameMkLst>
            <pc:docMk/>
            <pc:sldMk cId="4176839523" sldId="278"/>
            <ac:graphicFrameMk id="1454" creationId="{A9A19553-E27A-F08F-EDEC-1EC47779ACA0}"/>
          </ac:graphicFrameMkLst>
        </pc:graphicFrameChg>
      </pc:sldChg>
    </pc:docChg>
  </pc:docChgLst>
  <pc:docChgLst>
    <pc:chgData name="Jussara Saraiva Germano De Oliveira" userId="S::1221845@isep.ipp.pt::83892fd2-387b-444a-86c5-ef0749144979" providerId="AD" clId="Web-{FA78536F-8E02-ABDC-2CCA-77ADCDF4F7A0}"/>
    <pc:docChg chg="addSld delSld modSld sldOrd">
      <pc:chgData name="Jussara Saraiva Germano De Oliveira" userId="S::1221845@isep.ipp.pt::83892fd2-387b-444a-86c5-ef0749144979" providerId="AD" clId="Web-{FA78536F-8E02-ABDC-2CCA-77ADCDF4F7A0}" dt="2023-01-05T18:13:01.829" v="804" actId="1076"/>
      <pc:docMkLst>
        <pc:docMk/>
      </pc:docMkLst>
      <pc:sldChg chg="modSp">
        <pc:chgData name="Jussara Saraiva Germano De Oliveira" userId="S::1221845@isep.ipp.pt::83892fd2-387b-444a-86c5-ef0749144979" providerId="AD" clId="Web-{FA78536F-8E02-ABDC-2CCA-77ADCDF4F7A0}" dt="2023-01-05T11:15:19.065" v="1" actId="1076"/>
        <pc:sldMkLst>
          <pc:docMk/>
          <pc:sldMk cId="2586058810" sldId="256"/>
        </pc:sldMkLst>
        <pc:spChg chg="mod">
          <ac:chgData name="Jussara Saraiva Germano De Oliveira" userId="S::1221845@isep.ipp.pt::83892fd2-387b-444a-86c5-ef0749144979" providerId="AD" clId="Web-{FA78536F-8E02-ABDC-2CCA-77ADCDF4F7A0}" dt="2023-01-05T11:15:19.065" v="1" actId="1076"/>
          <ac:spMkLst>
            <pc:docMk/>
            <pc:sldMk cId="2586058810" sldId="256"/>
            <ac:spMk id="2" creationId="{CFE75451-6A4B-484B-9ED1-353CCE25B0F4}"/>
          </ac:spMkLst>
        </pc:spChg>
      </pc:sldChg>
      <pc:sldChg chg="modSp mod modShow">
        <pc:chgData name="Jussara Saraiva Germano De Oliveira" userId="S::1221845@isep.ipp.pt::83892fd2-387b-444a-86c5-ef0749144979" providerId="AD" clId="Web-{FA78536F-8E02-ABDC-2CCA-77ADCDF4F7A0}" dt="2023-01-05T17:52:04.419" v="753" actId="20577"/>
        <pc:sldMkLst>
          <pc:docMk/>
          <pc:sldMk cId="1713219598" sldId="257"/>
        </pc:sldMkLst>
        <pc:spChg chg="mod">
          <ac:chgData name="Jussara Saraiva Germano De Oliveira" userId="S::1221845@isep.ipp.pt::83892fd2-387b-444a-86c5-ef0749144979" providerId="AD" clId="Web-{FA78536F-8E02-ABDC-2CCA-77ADCDF4F7A0}" dt="2023-01-05T14:08:43.805" v="317" actId="20577"/>
          <ac:spMkLst>
            <pc:docMk/>
            <pc:sldMk cId="1713219598" sldId="257"/>
            <ac:spMk id="4" creationId="{36C19884-873C-4D13-BE6D-318CF07B0D12}"/>
          </ac:spMkLst>
        </pc:spChg>
        <pc:graphicFrameChg chg="modGraphic">
          <ac:chgData name="Jussara Saraiva Germano De Oliveira" userId="S::1221845@isep.ipp.pt::83892fd2-387b-444a-86c5-ef0749144979" providerId="AD" clId="Web-{FA78536F-8E02-ABDC-2CCA-77ADCDF4F7A0}" dt="2023-01-05T17:52:04.419" v="753" actId="20577"/>
          <ac:graphicFrameMkLst>
            <pc:docMk/>
            <pc:sldMk cId="1713219598" sldId="257"/>
            <ac:graphicFrameMk id="1454" creationId="{A9A19553-E27A-F08F-EDEC-1EC47779ACA0}"/>
          </ac:graphicFrameMkLst>
        </pc:graphicFrameChg>
      </pc:sldChg>
      <pc:sldChg chg="del">
        <pc:chgData name="Jussara Saraiva Germano De Oliveira" userId="S::1221845@isep.ipp.pt::83892fd2-387b-444a-86c5-ef0749144979" providerId="AD" clId="Web-{FA78536F-8E02-ABDC-2CCA-77ADCDF4F7A0}" dt="2023-01-05T11:34:37.907" v="201"/>
        <pc:sldMkLst>
          <pc:docMk/>
          <pc:sldMk cId="1429429409" sldId="261"/>
        </pc:sldMkLst>
      </pc:sldChg>
      <pc:sldChg chg="addSp delSp modSp add del">
        <pc:chgData name="Jussara Saraiva Germano De Oliveira" userId="S::1221845@isep.ipp.pt::83892fd2-387b-444a-86c5-ef0749144979" providerId="AD" clId="Web-{FA78536F-8E02-ABDC-2CCA-77ADCDF4F7A0}" dt="2023-01-05T18:13:01.829" v="804" actId="1076"/>
        <pc:sldMkLst>
          <pc:docMk/>
          <pc:sldMk cId="379728094" sldId="262"/>
        </pc:sldMkLst>
        <pc:graphicFrameChg chg="add mod modGraphic">
          <ac:chgData name="Jussara Saraiva Germano De Oliveira" userId="S::1221845@isep.ipp.pt::83892fd2-387b-444a-86c5-ef0749144979" providerId="AD" clId="Web-{FA78536F-8E02-ABDC-2CCA-77ADCDF4F7A0}" dt="2023-01-05T15:01:13.313" v="337"/>
          <ac:graphicFrameMkLst>
            <pc:docMk/>
            <pc:sldMk cId="379728094" sldId="262"/>
            <ac:graphicFrameMk id="2" creationId="{3B6AFEA0-E1B1-C68B-5BAF-F5CDF8ED428A}"/>
          </ac:graphicFrameMkLst>
        </pc:graphicFrameChg>
        <pc:graphicFrameChg chg="add del mod modGraphic">
          <ac:chgData name="Jussara Saraiva Germano De Oliveira" userId="S::1221845@isep.ipp.pt::83892fd2-387b-444a-86c5-ef0749144979" providerId="AD" clId="Web-{FA78536F-8E02-ABDC-2CCA-77ADCDF4F7A0}" dt="2023-01-05T13:55:59.715" v="310"/>
          <ac:graphicFrameMkLst>
            <pc:docMk/>
            <pc:sldMk cId="379728094" sldId="262"/>
            <ac:graphicFrameMk id="3" creationId="{26D6CF7E-ED5E-1FD8-82AE-0DE097BCF404}"/>
          </ac:graphicFrameMkLst>
        </pc:graphicFrameChg>
        <pc:picChg chg="add mod">
          <ac:chgData name="Jussara Saraiva Germano De Oliveira" userId="S::1221845@isep.ipp.pt::83892fd2-387b-444a-86c5-ef0749144979" providerId="AD" clId="Web-{FA78536F-8E02-ABDC-2CCA-77ADCDF4F7A0}" dt="2023-01-05T18:13:01.829" v="804" actId="1076"/>
          <ac:picMkLst>
            <pc:docMk/>
            <pc:sldMk cId="379728094" sldId="262"/>
            <ac:picMk id="3" creationId="{9B603A13-20B4-BB1D-742C-7F9D66FFD1B2}"/>
          </ac:picMkLst>
        </pc:picChg>
        <pc:picChg chg="add del mod">
          <ac:chgData name="Jussara Saraiva Germano De Oliveira" userId="S::1221845@isep.ipp.pt::83892fd2-387b-444a-86c5-ef0749144979" providerId="AD" clId="Web-{FA78536F-8E02-ABDC-2CCA-77ADCDF4F7A0}" dt="2023-01-05T18:12:13.217" v="798"/>
          <ac:picMkLst>
            <pc:docMk/>
            <pc:sldMk cId="379728094" sldId="262"/>
            <ac:picMk id="5" creationId="{CCDE6F7A-3E5F-A0FF-FE96-0E7AAC1ECFE7}"/>
          </ac:picMkLst>
        </pc:picChg>
        <pc:picChg chg="add del mod">
          <ac:chgData name="Jussara Saraiva Germano De Oliveira" userId="S::1221845@isep.ipp.pt::83892fd2-387b-444a-86c5-ef0749144979" providerId="AD" clId="Web-{FA78536F-8E02-ABDC-2CCA-77ADCDF4F7A0}" dt="2023-01-05T13:56:16.497" v="312"/>
          <ac:picMkLst>
            <pc:docMk/>
            <pc:sldMk cId="379728094" sldId="262"/>
            <ac:picMk id="6" creationId="{736C9432-34EF-9AF8-52CC-E024613BE7AF}"/>
          </ac:picMkLst>
        </pc:picChg>
        <pc:picChg chg="del">
          <ac:chgData name="Jussara Saraiva Germano De Oliveira" userId="S::1221845@isep.ipp.pt::83892fd2-387b-444a-86c5-ef0749144979" providerId="AD" clId="Web-{FA78536F-8E02-ABDC-2CCA-77ADCDF4F7A0}" dt="2023-01-05T11:29:47.771" v="164"/>
          <ac:picMkLst>
            <pc:docMk/>
            <pc:sldMk cId="379728094" sldId="262"/>
            <ac:picMk id="8" creationId="{0789E3B1-D260-CF3A-7264-F28D914F0160}"/>
          </ac:picMkLst>
        </pc:picChg>
      </pc:sldChg>
      <pc:sldChg chg="modSp del">
        <pc:chgData name="Jussara Saraiva Germano De Oliveira" userId="S::1221845@isep.ipp.pt::83892fd2-387b-444a-86c5-ef0749144979" providerId="AD" clId="Web-{FA78536F-8E02-ABDC-2CCA-77ADCDF4F7A0}" dt="2023-01-05T16:17:58.930" v="428"/>
        <pc:sldMkLst>
          <pc:docMk/>
          <pc:sldMk cId="1742861620" sldId="266"/>
        </pc:sldMkLst>
        <pc:spChg chg="mod">
          <ac:chgData name="Jussara Saraiva Germano De Oliveira" userId="S::1221845@isep.ipp.pt::83892fd2-387b-444a-86c5-ef0749144979" providerId="AD" clId="Web-{FA78536F-8E02-ABDC-2CCA-77ADCDF4F7A0}" dt="2023-01-05T16:11:45.482" v="400" actId="1076"/>
          <ac:spMkLst>
            <pc:docMk/>
            <pc:sldMk cId="1742861620" sldId="266"/>
            <ac:spMk id="2" creationId="{4518FC28-E0BD-4387-B8BE-9965D1A57FF1}"/>
          </ac:spMkLst>
        </pc:spChg>
        <pc:spChg chg="mod">
          <ac:chgData name="Jussara Saraiva Germano De Oliveira" userId="S::1221845@isep.ipp.pt::83892fd2-387b-444a-86c5-ef0749144979" providerId="AD" clId="Web-{FA78536F-8E02-ABDC-2CCA-77ADCDF4F7A0}" dt="2023-01-05T16:12:47.096" v="410" actId="20577"/>
          <ac:spMkLst>
            <pc:docMk/>
            <pc:sldMk cId="1742861620" sldId="266"/>
            <ac:spMk id="3" creationId="{FED19BCA-B61F-4EA6-A1FB-CCA3BD8506FB}"/>
          </ac:spMkLst>
        </pc:spChg>
      </pc:sldChg>
      <pc:sldChg chg="del">
        <pc:chgData name="Jussara Saraiva Germano De Oliveira" userId="S::1221845@isep.ipp.pt::83892fd2-387b-444a-86c5-ef0749144979" providerId="AD" clId="Web-{FA78536F-8E02-ABDC-2CCA-77ADCDF4F7A0}" dt="2023-01-05T11:34:33.141" v="200"/>
        <pc:sldMkLst>
          <pc:docMk/>
          <pc:sldMk cId="2499682613" sldId="269"/>
        </pc:sldMkLst>
      </pc:sldChg>
      <pc:sldChg chg="del">
        <pc:chgData name="Jussara Saraiva Germano De Oliveira" userId="S::1221845@isep.ipp.pt::83892fd2-387b-444a-86c5-ef0749144979" providerId="AD" clId="Web-{FA78536F-8E02-ABDC-2CCA-77ADCDF4F7A0}" dt="2023-01-05T11:34:44.235" v="202"/>
        <pc:sldMkLst>
          <pc:docMk/>
          <pc:sldMk cId="1969787568" sldId="271"/>
        </pc:sldMkLst>
      </pc:sldChg>
      <pc:sldChg chg="modSp mod modShow">
        <pc:chgData name="Jussara Saraiva Germano De Oliveira" userId="S::1221845@isep.ipp.pt::83892fd2-387b-444a-86c5-ef0749144979" providerId="AD" clId="Web-{FA78536F-8E02-ABDC-2CCA-77ADCDF4F7A0}" dt="2023-01-05T15:11:00.050" v="340" actId="1076"/>
        <pc:sldMkLst>
          <pc:docMk/>
          <pc:sldMk cId="3334439466" sldId="273"/>
        </pc:sldMkLst>
        <pc:picChg chg="mod">
          <ac:chgData name="Jussara Saraiva Germano De Oliveira" userId="S::1221845@isep.ipp.pt::83892fd2-387b-444a-86c5-ef0749144979" providerId="AD" clId="Web-{FA78536F-8E02-ABDC-2CCA-77ADCDF4F7A0}" dt="2023-01-05T15:10:53.519" v="338" actId="1076"/>
          <ac:picMkLst>
            <pc:docMk/>
            <pc:sldMk cId="3334439466" sldId="273"/>
            <ac:picMk id="25" creationId="{DA46200F-E659-69F3-B184-65149C1AB546}"/>
          </ac:picMkLst>
        </pc:picChg>
        <pc:picChg chg="mod">
          <ac:chgData name="Jussara Saraiva Germano De Oliveira" userId="S::1221845@isep.ipp.pt::83892fd2-387b-444a-86c5-ef0749144979" providerId="AD" clId="Web-{FA78536F-8E02-ABDC-2CCA-77ADCDF4F7A0}" dt="2023-01-05T15:10:57.425" v="339" actId="1076"/>
          <ac:picMkLst>
            <pc:docMk/>
            <pc:sldMk cId="3334439466" sldId="273"/>
            <ac:picMk id="26" creationId="{03719997-4701-C401-644C-FF6C2050CC49}"/>
          </ac:picMkLst>
        </pc:picChg>
        <pc:picChg chg="mod">
          <ac:chgData name="Jussara Saraiva Germano De Oliveira" userId="S::1221845@isep.ipp.pt::83892fd2-387b-444a-86c5-ef0749144979" providerId="AD" clId="Web-{FA78536F-8E02-ABDC-2CCA-77ADCDF4F7A0}" dt="2023-01-05T15:11:00.050" v="340" actId="1076"/>
          <ac:picMkLst>
            <pc:docMk/>
            <pc:sldMk cId="3334439466" sldId="273"/>
            <ac:picMk id="27" creationId="{6342E493-5B9B-B5A5-0E45-F92FD8900BB5}"/>
          </ac:picMkLst>
        </pc:picChg>
      </pc:sldChg>
      <pc:sldChg chg="addSp modSp mod modShow">
        <pc:chgData name="Jussara Saraiva Germano De Oliveira" userId="S::1221845@isep.ipp.pt::83892fd2-387b-444a-86c5-ef0749144979" providerId="AD" clId="Web-{FA78536F-8E02-ABDC-2CCA-77ADCDF4F7A0}" dt="2023-01-05T18:00:24.847" v="797" actId="20577"/>
        <pc:sldMkLst>
          <pc:docMk/>
          <pc:sldMk cId="3212800798" sldId="275"/>
        </pc:sldMkLst>
        <pc:spChg chg="mod">
          <ac:chgData name="Jussara Saraiva Germano De Oliveira" userId="S::1221845@isep.ipp.pt::83892fd2-387b-444a-86c5-ef0749144979" providerId="AD" clId="Web-{FA78536F-8E02-ABDC-2CCA-77ADCDF4F7A0}" dt="2023-01-05T17:53:12.422" v="757"/>
          <ac:spMkLst>
            <pc:docMk/>
            <pc:sldMk cId="3212800798" sldId="275"/>
            <ac:spMk id="2" creationId="{8DBE7D71-C919-1C85-C4D9-5205218802ED}"/>
          </ac:spMkLst>
        </pc:spChg>
        <pc:spChg chg="add mod">
          <ac:chgData name="Jussara Saraiva Germano De Oliveira" userId="S::1221845@isep.ipp.pt::83892fd2-387b-444a-86c5-ef0749144979" providerId="AD" clId="Web-{FA78536F-8E02-ABDC-2CCA-77ADCDF4F7A0}" dt="2023-01-05T17:55:40.381" v="780" actId="1076"/>
          <ac:spMkLst>
            <pc:docMk/>
            <pc:sldMk cId="3212800798" sldId="275"/>
            <ac:spMk id="3" creationId="{680F9DBB-3DC2-6FEB-1B95-63EE5D5645BC}"/>
          </ac:spMkLst>
        </pc:spChg>
        <pc:spChg chg="add mod">
          <ac:chgData name="Jussara Saraiva Germano De Oliveira" userId="S::1221845@isep.ipp.pt::83892fd2-387b-444a-86c5-ef0749144979" providerId="AD" clId="Web-{FA78536F-8E02-ABDC-2CCA-77ADCDF4F7A0}" dt="2023-01-05T17:55:17.927" v="775" actId="20577"/>
          <ac:spMkLst>
            <pc:docMk/>
            <pc:sldMk cId="3212800798" sldId="275"/>
            <ac:spMk id="5" creationId="{70828F37-61E9-CCD1-A245-F4385C29FF04}"/>
          </ac:spMkLst>
        </pc:spChg>
        <pc:spChg chg="add mod">
          <ac:chgData name="Jussara Saraiva Germano De Oliveira" userId="S::1221845@isep.ipp.pt::83892fd2-387b-444a-86c5-ef0749144979" providerId="AD" clId="Web-{FA78536F-8E02-ABDC-2CCA-77ADCDF4F7A0}" dt="2023-01-05T17:55:46.021" v="781" actId="1076"/>
          <ac:spMkLst>
            <pc:docMk/>
            <pc:sldMk cId="3212800798" sldId="275"/>
            <ac:spMk id="6" creationId="{3F5AEC02-75A4-A009-09A3-9D328CD94E16}"/>
          </ac:spMkLst>
        </pc:spChg>
        <pc:spChg chg="add mod">
          <ac:chgData name="Jussara Saraiva Germano De Oliveira" userId="S::1221845@isep.ipp.pt::83892fd2-387b-444a-86c5-ef0749144979" providerId="AD" clId="Web-{FA78536F-8E02-ABDC-2CCA-77ADCDF4F7A0}" dt="2023-01-05T18:00:24.847" v="797" actId="20577"/>
          <ac:spMkLst>
            <pc:docMk/>
            <pc:sldMk cId="3212800798" sldId="275"/>
            <ac:spMk id="8" creationId="{BCA80CDF-3A07-7F43-1533-2823B3F48EFD}"/>
          </ac:spMkLst>
        </pc:spChg>
        <pc:spChg chg="mod">
          <ac:chgData name="Jussara Saraiva Germano De Oliveira" userId="S::1221845@isep.ipp.pt::83892fd2-387b-444a-86c5-ef0749144979" providerId="AD" clId="Web-{FA78536F-8E02-ABDC-2CCA-77ADCDF4F7A0}" dt="2023-01-05T17:55:23.427" v="776" actId="20577"/>
          <ac:spMkLst>
            <pc:docMk/>
            <pc:sldMk cId="3212800798" sldId="275"/>
            <ac:spMk id="36" creationId="{619ADC91-C938-F655-6AB4-D8DC023D9D46}"/>
          </ac:spMkLst>
        </pc:spChg>
        <pc:spChg chg="mod">
          <ac:chgData name="Jussara Saraiva Germano De Oliveira" userId="S::1221845@isep.ipp.pt::83892fd2-387b-444a-86c5-ef0749144979" providerId="AD" clId="Web-{FA78536F-8E02-ABDC-2CCA-77ADCDF4F7A0}" dt="2023-01-05T17:53:26.797" v="760" actId="1076"/>
          <ac:spMkLst>
            <pc:docMk/>
            <pc:sldMk cId="3212800798" sldId="275"/>
            <ac:spMk id="45" creationId="{58C23577-57A7-29BF-E233-18CE09B2933E}"/>
          </ac:spMkLst>
        </pc:spChg>
      </pc:sldChg>
      <pc:sldChg chg="modSp">
        <pc:chgData name="Jussara Saraiva Germano De Oliveira" userId="S::1221845@isep.ipp.pt::83892fd2-387b-444a-86c5-ef0749144979" providerId="AD" clId="Web-{FA78536F-8E02-ABDC-2CCA-77ADCDF4F7A0}" dt="2023-01-05T16:47:22.692" v="448" actId="20577"/>
        <pc:sldMkLst>
          <pc:docMk/>
          <pc:sldMk cId="389061833" sldId="276"/>
        </pc:sldMkLst>
        <pc:spChg chg="mod">
          <ac:chgData name="Jussara Saraiva Germano De Oliveira" userId="S::1221845@isep.ipp.pt::83892fd2-387b-444a-86c5-ef0749144979" providerId="AD" clId="Web-{FA78536F-8E02-ABDC-2CCA-77ADCDF4F7A0}" dt="2023-01-05T16:47:22.692" v="448" actId="20577"/>
          <ac:spMkLst>
            <pc:docMk/>
            <pc:sldMk cId="389061833" sldId="276"/>
            <ac:spMk id="6" creationId="{BCEF87FC-4445-41FD-93ED-11137F0AC71C}"/>
          </ac:spMkLst>
        </pc:spChg>
      </pc:sldChg>
      <pc:sldChg chg="addSp delSp modSp mod setBg">
        <pc:chgData name="Jussara Saraiva Germano De Oliveira" userId="S::1221845@isep.ipp.pt::83892fd2-387b-444a-86c5-ef0749144979" providerId="AD" clId="Web-{FA78536F-8E02-ABDC-2CCA-77ADCDF4F7A0}" dt="2023-01-05T17:36:08.942" v="750" actId="1076"/>
        <pc:sldMkLst>
          <pc:docMk/>
          <pc:sldMk cId="2735013575" sldId="277"/>
        </pc:sldMkLst>
        <pc:spChg chg="del mod">
          <ac:chgData name="Jussara Saraiva Germano De Oliveira" userId="S::1221845@isep.ipp.pt::83892fd2-387b-444a-86c5-ef0749144979" providerId="AD" clId="Web-{FA78536F-8E02-ABDC-2CCA-77ADCDF4F7A0}" dt="2023-01-05T17:23:45.318" v="739"/>
          <ac:spMkLst>
            <pc:docMk/>
            <pc:sldMk cId="2735013575" sldId="277"/>
            <ac:spMk id="2" creationId="{4EBDAE03-5AC3-FC90-2489-7D74C00C3320}"/>
          </ac:spMkLst>
        </pc:spChg>
        <pc:spChg chg="del mod">
          <ac:chgData name="Jussara Saraiva Germano De Oliveira" userId="S::1221845@isep.ipp.pt::83892fd2-387b-444a-86c5-ef0749144979" providerId="AD" clId="Web-{FA78536F-8E02-ABDC-2CCA-77ADCDF4F7A0}" dt="2023-01-05T17:23:38.489" v="736"/>
          <ac:spMkLst>
            <pc:docMk/>
            <pc:sldMk cId="2735013575" sldId="277"/>
            <ac:spMk id="3" creationId="{4F15961D-F1B4-B486-67C2-8711148F2916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42.115" v="737"/>
          <ac:spMkLst>
            <pc:docMk/>
            <pc:sldMk cId="2735013575" sldId="277"/>
            <ac:spMk id="4" creationId="{E612E37F-DB07-2ADB-3B12-868A3AE8D684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35"/>
          <ac:spMkLst>
            <pc:docMk/>
            <pc:sldMk cId="2735013575" sldId="277"/>
            <ac:spMk id="5" creationId="{F39AD9E7-F447-63CB-8279-BFE5F1BAA04B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34"/>
          <ac:spMkLst>
            <pc:docMk/>
            <pc:sldMk cId="2735013575" sldId="277"/>
            <ac:spMk id="6" creationId="{F1C34AEE-FD26-1324-127C-CE15740E0C8B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33"/>
          <ac:spMkLst>
            <pc:docMk/>
            <pc:sldMk cId="2735013575" sldId="277"/>
            <ac:spMk id="7" creationId="{05910D5F-5448-612F-558F-914FA4DC5DC7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32"/>
          <ac:spMkLst>
            <pc:docMk/>
            <pc:sldMk cId="2735013575" sldId="277"/>
            <ac:spMk id="8" creationId="{EB792D40-9350-D91C-A958-2633D84D7632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31"/>
          <ac:spMkLst>
            <pc:docMk/>
            <pc:sldMk cId="2735013575" sldId="277"/>
            <ac:spMk id="9" creationId="{3F49AFEB-0EFE-8181-8B93-90C863775F7F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42.115" v="738"/>
          <ac:spMkLst>
            <pc:docMk/>
            <pc:sldMk cId="2735013575" sldId="277"/>
            <ac:spMk id="11" creationId="{E2D64D31-BB3F-CDDE-0728-CEB522AEC50B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30"/>
          <ac:spMkLst>
            <pc:docMk/>
            <pc:sldMk cId="2735013575" sldId="277"/>
            <ac:spMk id="12" creationId="{A1BB1CF7-96F1-1843-B3A7-C43385525285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29"/>
          <ac:spMkLst>
            <pc:docMk/>
            <pc:sldMk cId="2735013575" sldId="277"/>
            <ac:spMk id="13" creationId="{9391A232-92AF-5D3A-F584-0B46FA3200D2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28"/>
          <ac:spMkLst>
            <pc:docMk/>
            <pc:sldMk cId="2735013575" sldId="277"/>
            <ac:spMk id="14" creationId="{C6D7253D-4BC2-6466-BD24-CB6B0E44843C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27"/>
          <ac:spMkLst>
            <pc:docMk/>
            <pc:sldMk cId="2735013575" sldId="277"/>
            <ac:spMk id="15" creationId="{F46F8AE4-A327-E8B6-C127-D61CA3A2DCEF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89" v="726"/>
          <ac:spMkLst>
            <pc:docMk/>
            <pc:sldMk cId="2735013575" sldId="277"/>
            <ac:spMk id="16" creationId="{6B97EFDD-0B2C-D0E1-33F1-854B71403361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74" v="725"/>
          <ac:spMkLst>
            <pc:docMk/>
            <pc:sldMk cId="2735013575" sldId="277"/>
            <ac:spMk id="17" creationId="{EDFDE346-00F4-0A7A-26A6-A2F1DB811D1D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74" v="724"/>
          <ac:spMkLst>
            <pc:docMk/>
            <pc:sldMk cId="2735013575" sldId="277"/>
            <ac:spMk id="18" creationId="{E0E18F0A-4DC6-B4BE-03E5-1482CA012DDD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74" v="723"/>
          <ac:spMkLst>
            <pc:docMk/>
            <pc:sldMk cId="2735013575" sldId="277"/>
            <ac:spMk id="19" creationId="{3462A0C5-24E4-C6A7-45E6-9DBB256A3F46}"/>
          </ac:spMkLst>
        </pc:spChg>
        <pc:spChg chg="del mod">
          <ac:chgData name="Jussara Saraiva Germano De Oliveira" userId="S::1221845@isep.ipp.pt::83892fd2-387b-444a-86c5-ef0749144979" providerId="AD" clId="Web-{FA78536F-8E02-ABDC-2CCA-77ADCDF4F7A0}" dt="2023-01-05T17:23:51.443" v="744"/>
          <ac:spMkLst>
            <pc:docMk/>
            <pc:sldMk cId="2735013575" sldId="277"/>
            <ac:spMk id="20" creationId="{392E29F7-4675-49E0-A53F-0F7EDCEF40D4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48.193" v="742"/>
          <ac:spMkLst>
            <pc:docMk/>
            <pc:sldMk cId="2735013575" sldId="277"/>
            <ac:spMk id="21" creationId="{4B242B13-C72D-1DB1-66D4-8024CF26A155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50.115" v="743"/>
          <ac:spMkLst>
            <pc:docMk/>
            <pc:sldMk cId="2735013575" sldId="277"/>
            <ac:spMk id="22" creationId="{20539292-52FA-7C39-F53E-E1DC0D57AE70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74" v="722"/>
          <ac:spMkLst>
            <pc:docMk/>
            <pc:sldMk cId="2735013575" sldId="277"/>
            <ac:spMk id="23" creationId="{84D03D8D-A052-6C02-BFB0-A027C9E77582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74" v="721"/>
          <ac:spMkLst>
            <pc:docMk/>
            <pc:sldMk cId="2735013575" sldId="277"/>
            <ac:spMk id="24" creationId="{13BB5E44-4B88-161B-277D-CB45C8568907}"/>
          </ac:spMkLst>
        </pc:spChg>
        <pc:spChg chg="add mod">
          <ac:chgData name="Jussara Saraiva Germano De Oliveira" userId="S::1221845@isep.ipp.pt::83892fd2-387b-444a-86c5-ef0749144979" providerId="AD" clId="Web-{FA78536F-8E02-ABDC-2CCA-77ADCDF4F7A0}" dt="2023-01-05T16:22:28.746" v="435"/>
          <ac:spMkLst>
            <pc:docMk/>
            <pc:sldMk cId="2735013575" sldId="277"/>
            <ac:spMk id="27" creationId="{C60E2CB7-B5B4-7539-1AA7-865DD88522BA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7:23:38.474" v="718"/>
          <ac:spMkLst>
            <pc:docMk/>
            <pc:sldMk cId="2735013575" sldId="277"/>
            <ac:spMk id="28" creationId="{C60E2CB7-B5B4-7539-1AA7-865DD88522BA}"/>
          </ac:spMkLst>
        </pc:spChg>
        <pc:picChg chg="add mod">
          <ac:chgData name="Jussara Saraiva Germano De Oliveira" userId="S::1221845@isep.ipp.pt::83892fd2-387b-444a-86c5-ef0749144979" providerId="AD" clId="Web-{FA78536F-8E02-ABDC-2CCA-77ADCDF4F7A0}" dt="2023-01-05T17:36:08.942" v="750" actId="1076"/>
          <ac:picMkLst>
            <pc:docMk/>
            <pc:sldMk cId="2735013575" sldId="277"/>
            <ac:picMk id="2" creationId="{980350AE-1620-4055-0F4E-FCFCF9E9AA37}"/>
          </ac:picMkLst>
        </pc:picChg>
        <pc:cxnChg chg="del mod">
          <ac:chgData name="Jussara Saraiva Germano De Oliveira" userId="S::1221845@isep.ipp.pt::83892fd2-387b-444a-86c5-ef0749144979" providerId="AD" clId="Web-{FA78536F-8E02-ABDC-2CCA-77ADCDF4F7A0}" dt="2023-01-05T17:23:38.474" v="720"/>
          <ac:cxnSpMkLst>
            <pc:docMk/>
            <pc:sldMk cId="2735013575" sldId="277"/>
            <ac:cxnSpMk id="25" creationId="{535CD6D4-E827-5694-9306-9848A62DB69C}"/>
          </ac:cxnSpMkLst>
        </pc:cxnChg>
        <pc:cxnChg chg="del mod">
          <ac:chgData name="Jussara Saraiva Germano De Oliveira" userId="S::1221845@isep.ipp.pt::83892fd2-387b-444a-86c5-ef0749144979" providerId="AD" clId="Web-{FA78536F-8E02-ABDC-2CCA-77ADCDF4F7A0}" dt="2023-01-05T17:23:38.474" v="719"/>
          <ac:cxnSpMkLst>
            <pc:docMk/>
            <pc:sldMk cId="2735013575" sldId="277"/>
            <ac:cxnSpMk id="27" creationId="{CCA69211-535C-149E-588B-1A64D04061E6}"/>
          </ac:cxnSpMkLst>
        </pc:cxnChg>
        <pc:cxnChg chg="del">
          <ac:chgData name="Jussara Saraiva Germano De Oliveira" userId="S::1221845@isep.ipp.pt::83892fd2-387b-444a-86c5-ef0749144979" providerId="AD" clId="Web-{FA78536F-8E02-ABDC-2CCA-77ADCDF4F7A0}" dt="2023-01-05T17:23:38.474" v="717"/>
          <ac:cxnSpMkLst>
            <pc:docMk/>
            <pc:sldMk cId="2735013575" sldId="277"/>
            <ac:cxnSpMk id="29" creationId="{BEE525B8-6D22-CD6E-AAF7-B205FB8D393C}"/>
          </ac:cxnSpMkLst>
        </pc:cxnChg>
        <pc:cxnChg chg="del">
          <ac:chgData name="Jussara Saraiva Germano De Oliveira" userId="S::1221845@isep.ipp.pt::83892fd2-387b-444a-86c5-ef0749144979" providerId="AD" clId="Web-{FA78536F-8E02-ABDC-2CCA-77ADCDF4F7A0}" dt="2023-01-05T17:23:38.474" v="716"/>
          <ac:cxnSpMkLst>
            <pc:docMk/>
            <pc:sldMk cId="2735013575" sldId="277"/>
            <ac:cxnSpMk id="30" creationId="{91A5FAE3-5A62-58CA-7926-B7DE775258D8}"/>
          </ac:cxnSpMkLst>
        </pc:cxnChg>
      </pc:sldChg>
      <pc:sldChg chg="addSp delSp modSp del mod setBg">
        <pc:chgData name="Jussara Saraiva Germano De Oliveira" userId="S::1221845@isep.ipp.pt::83892fd2-387b-444a-86c5-ef0749144979" providerId="AD" clId="Web-{FA78536F-8E02-ABDC-2CCA-77ADCDF4F7A0}" dt="2023-01-05T11:31:03.992" v="179"/>
        <pc:sldMkLst>
          <pc:docMk/>
          <pc:sldMk cId="4176839523" sldId="278"/>
        </pc:sldMkLst>
        <pc:spChg chg="del">
          <ac:chgData name="Jussara Saraiva Germano De Oliveira" userId="S::1221845@isep.ipp.pt::83892fd2-387b-444a-86c5-ef0749144979" providerId="AD" clId="Web-{FA78536F-8E02-ABDC-2CCA-77ADCDF4F7A0}" dt="2023-01-05T11:29:03.050" v="159"/>
          <ac:spMkLst>
            <pc:docMk/>
            <pc:sldMk cId="4176839523" sldId="278"/>
            <ac:spMk id="6" creationId="{7C991F00-87A7-45A6-8029-B097FA72498D}"/>
          </ac:spMkLst>
        </pc:spChg>
        <pc:graphicFrameChg chg="mod modGraphic">
          <ac:chgData name="Jussara Saraiva Germano De Oliveira" userId="S::1221845@isep.ipp.pt::83892fd2-387b-444a-86c5-ef0749144979" providerId="AD" clId="Web-{FA78536F-8E02-ABDC-2CCA-77ADCDF4F7A0}" dt="2023-01-05T11:22:45.879" v="154"/>
          <ac:graphicFrameMkLst>
            <pc:docMk/>
            <pc:sldMk cId="4176839523" sldId="278"/>
            <ac:graphicFrameMk id="1410" creationId="{079BFF03-6BC5-F719-0159-3F724C20F947}"/>
          </ac:graphicFrameMkLst>
        </pc:graphicFrameChg>
        <pc:picChg chg="add mod">
          <ac:chgData name="Jussara Saraiva Germano De Oliveira" userId="S::1221845@isep.ipp.pt::83892fd2-387b-444a-86c5-ef0749144979" providerId="AD" clId="Web-{FA78536F-8E02-ABDC-2CCA-77ADCDF4F7A0}" dt="2023-01-05T11:28:55.503" v="158" actId="1076"/>
          <ac:picMkLst>
            <pc:docMk/>
            <pc:sldMk cId="4176839523" sldId="278"/>
            <ac:picMk id="2" creationId="{848E6885-D072-4F7D-754C-CF1EE6330B7E}"/>
          </ac:picMkLst>
        </pc:picChg>
      </pc:sldChg>
      <pc:sldChg chg="add ord replId">
        <pc:chgData name="Jussara Saraiva Germano De Oliveira" userId="S::1221845@isep.ipp.pt::83892fd2-387b-444a-86c5-ef0749144979" providerId="AD" clId="Web-{FA78536F-8E02-ABDC-2CCA-77ADCDF4F7A0}" dt="2023-01-05T11:33:53.827" v="196"/>
        <pc:sldMkLst>
          <pc:docMk/>
          <pc:sldMk cId="2552192393" sldId="279"/>
        </pc:sldMkLst>
      </pc:sldChg>
      <pc:sldChg chg="addSp delSp modSp add replId">
        <pc:chgData name="Jussara Saraiva Germano De Oliveira" userId="S::1221845@isep.ipp.pt::83892fd2-387b-444a-86c5-ef0749144979" providerId="AD" clId="Web-{FA78536F-8E02-ABDC-2CCA-77ADCDF4F7A0}" dt="2023-01-05T15:22:52.963" v="358" actId="1076"/>
        <pc:sldMkLst>
          <pc:docMk/>
          <pc:sldMk cId="3661589289" sldId="280"/>
        </pc:sldMkLst>
        <pc:graphicFrameChg chg="del mod modGraphic">
          <ac:chgData name="Jussara Saraiva Germano De Oliveira" userId="S::1221845@isep.ipp.pt::83892fd2-387b-444a-86c5-ef0749144979" providerId="AD" clId="Web-{FA78536F-8E02-ABDC-2CCA-77ADCDF4F7A0}" dt="2023-01-05T15:22:21.087" v="350"/>
          <ac:graphicFrameMkLst>
            <pc:docMk/>
            <pc:sldMk cId="3661589289" sldId="280"/>
            <ac:graphicFrameMk id="3" creationId="{26D6CF7E-ED5E-1FD8-82AE-0DE097BCF404}"/>
          </ac:graphicFrameMkLst>
        </pc:graphicFrameChg>
        <pc:graphicFrameChg chg="add mod modGraphic">
          <ac:chgData name="Jussara Saraiva Germano De Oliveira" userId="S::1221845@isep.ipp.pt::83892fd2-387b-444a-86c5-ef0749144979" providerId="AD" clId="Web-{FA78536F-8E02-ABDC-2CCA-77ADCDF4F7A0}" dt="2023-01-05T15:22:36.415" v="357"/>
          <ac:graphicFrameMkLst>
            <pc:docMk/>
            <pc:sldMk cId="3661589289" sldId="280"/>
            <ac:graphicFrameMk id="5" creationId="{0A5E523F-548D-E937-21EC-4C429A0C7F3A}"/>
          </ac:graphicFrameMkLst>
        </pc:graphicFrameChg>
        <pc:picChg chg="add mod">
          <ac:chgData name="Jussara Saraiva Germano De Oliveira" userId="S::1221845@isep.ipp.pt::83892fd2-387b-444a-86c5-ef0749144979" providerId="AD" clId="Web-{FA78536F-8E02-ABDC-2CCA-77ADCDF4F7A0}" dt="2023-01-05T15:22:52.963" v="358" actId="1076"/>
          <ac:picMkLst>
            <pc:docMk/>
            <pc:sldMk cId="3661589289" sldId="280"/>
            <ac:picMk id="2" creationId="{9980D758-47B2-8E8E-D380-5F64FDD22F37}"/>
          </ac:picMkLst>
        </pc:picChg>
        <pc:picChg chg="del">
          <ac:chgData name="Jussara Saraiva Germano De Oliveira" userId="S::1221845@isep.ipp.pt::83892fd2-387b-444a-86c5-ef0749144979" providerId="AD" clId="Web-{FA78536F-8E02-ABDC-2CCA-77ADCDF4F7A0}" dt="2023-01-05T11:32:52.293" v="188"/>
          <ac:picMkLst>
            <pc:docMk/>
            <pc:sldMk cId="3661589289" sldId="280"/>
            <ac:picMk id="5" creationId="{CCDE6F7A-3E5F-A0FF-FE96-0E7AAC1ECFE7}"/>
          </ac:picMkLst>
        </pc:picChg>
      </pc:sldChg>
      <pc:sldChg chg="addSp delSp modSp add replId">
        <pc:chgData name="Jussara Saraiva Germano De Oliveira" userId="S::1221845@isep.ipp.pt::83892fd2-387b-444a-86c5-ef0749144979" providerId="AD" clId="Web-{FA78536F-8E02-ABDC-2CCA-77ADCDF4F7A0}" dt="2023-01-05T15:24:16.903" v="375"/>
        <pc:sldMkLst>
          <pc:docMk/>
          <pc:sldMk cId="2243207200" sldId="281"/>
        </pc:sldMkLst>
        <pc:graphicFrameChg chg="del mod modGraphic">
          <ac:chgData name="Jussara Saraiva Germano De Oliveira" userId="S::1221845@isep.ipp.pt::83892fd2-387b-444a-86c5-ef0749144979" providerId="AD" clId="Web-{FA78536F-8E02-ABDC-2CCA-77ADCDF4F7A0}" dt="2023-01-05T15:23:30.948" v="363"/>
          <ac:graphicFrameMkLst>
            <pc:docMk/>
            <pc:sldMk cId="2243207200" sldId="281"/>
            <ac:graphicFrameMk id="3" creationId="{26D6CF7E-ED5E-1FD8-82AE-0DE097BCF404}"/>
          </ac:graphicFrameMkLst>
        </pc:graphicFrameChg>
        <pc:graphicFrameChg chg="add mod modGraphic">
          <ac:chgData name="Jussara Saraiva Germano De Oliveira" userId="S::1221845@isep.ipp.pt::83892fd2-387b-444a-86c5-ef0749144979" providerId="AD" clId="Web-{FA78536F-8E02-ABDC-2CCA-77ADCDF4F7A0}" dt="2023-01-05T15:24:16.903" v="375"/>
          <ac:graphicFrameMkLst>
            <pc:docMk/>
            <pc:sldMk cId="2243207200" sldId="281"/>
            <ac:graphicFrameMk id="5" creationId="{F8FCAB67-7516-AE35-4209-B61A7934493A}"/>
          </ac:graphicFrameMkLst>
        </pc:graphicFrameChg>
        <pc:picChg chg="del mod">
          <ac:chgData name="Jussara Saraiva Germano De Oliveira" userId="S::1221845@isep.ipp.pt::83892fd2-387b-444a-86c5-ef0749144979" providerId="AD" clId="Web-{FA78536F-8E02-ABDC-2CCA-77ADCDF4F7A0}" dt="2023-01-05T15:24:06.371" v="371"/>
          <ac:picMkLst>
            <pc:docMk/>
            <pc:sldMk cId="2243207200" sldId="281"/>
            <ac:picMk id="2" creationId="{9980D758-47B2-8E8E-D380-5F64FDD22F37}"/>
          </ac:picMkLst>
        </pc:picChg>
      </pc:sldChg>
      <pc:sldChg chg="delSp modSp add del replId">
        <pc:chgData name="Jussara Saraiva Germano De Oliveira" userId="S::1221845@isep.ipp.pt::83892fd2-387b-444a-86c5-ef0749144979" providerId="AD" clId="Web-{FA78536F-8E02-ABDC-2CCA-77ADCDF4F7A0}" dt="2023-01-05T15:26:54.298" v="377"/>
        <pc:sldMkLst>
          <pc:docMk/>
          <pc:sldMk cId="964170501" sldId="282"/>
        </pc:sldMkLst>
        <pc:graphicFrameChg chg="del mod modGraphic">
          <ac:chgData name="Jussara Saraiva Germano De Oliveira" userId="S::1221845@isep.ipp.pt::83892fd2-387b-444a-86c5-ef0749144979" providerId="AD" clId="Web-{FA78536F-8E02-ABDC-2CCA-77ADCDF4F7A0}" dt="2023-01-05T15:24:32.513" v="376"/>
          <ac:graphicFrameMkLst>
            <pc:docMk/>
            <pc:sldMk cId="964170501" sldId="282"/>
            <ac:graphicFrameMk id="3" creationId="{26D6CF7E-ED5E-1FD8-82AE-0DE097BCF404}"/>
          </ac:graphicFrameMkLst>
        </pc:graphicFrameChg>
        <pc:picChg chg="del">
          <ac:chgData name="Jussara Saraiva Germano De Oliveira" userId="S::1221845@isep.ipp.pt::83892fd2-387b-444a-86c5-ef0749144979" providerId="AD" clId="Web-{FA78536F-8E02-ABDC-2CCA-77ADCDF4F7A0}" dt="2023-01-05T11:41:08.672" v="227"/>
          <ac:picMkLst>
            <pc:docMk/>
            <pc:sldMk cId="964170501" sldId="282"/>
            <ac:picMk id="2" creationId="{9980D758-47B2-8E8E-D380-5F64FDD22F37}"/>
          </ac:picMkLst>
        </pc:picChg>
      </pc:sldChg>
      <pc:sldChg chg="modSp add del replId">
        <pc:chgData name="Jussara Saraiva Germano De Oliveira" userId="S::1221845@isep.ipp.pt::83892fd2-387b-444a-86c5-ef0749144979" providerId="AD" clId="Web-{FA78536F-8E02-ABDC-2CCA-77ADCDF4F7A0}" dt="2023-01-05T15:26:58.845" v="378"/>
        <pc:sldMkLst>
          <pc:docMk/>
          <pc:sldMk cId="2450098064" sldId="283"/>
        </pc:sldMkLst>
        <pc:graphicFrameChg chg="mod modGraphic">
          <ac:chgData name="Jussara Saraiva Germano De Oliveira" userId="S::1221845@isep.ipp.pt::83892fd2-387b-444a-86c5-ef0749144979" providerId="AD" clId="Web-{FA78536F-8E02-ABDC-2CCA-77ADCDF4F7A0}" dt="2023-01-05T11:45:50.823" v="297"/>
          <ac:graphicFrameMkLst>
            <pc:docMk/>
            <pc:sldMk cId="2450098064" sldId="283"/>
            <ac:graphicFrameMk id="3" creationId="{26D6CF7E-ED5E-1FD8-82AE-0DE097BCF404}"/>
          </ac:graphicFrameMkLst>
        </pc:graphicFrameChg>
      </pc:sldChg>
      <pc:sldChg chg="addSp delSp modSp add replId">
        <pc:chgData name="Jussara Saraiva Germano De Oliveira" userId="S::1221845@isep.ipp.pt::83892fd2-387b-444a-86c5-ef0749144979" providerId="AD" clId="Web-{FA78536F-8E02-ABDC-2CCA-77ADCDF4F7A0}" dt="2023-01-05T15:22:07.836" v="347"/>
        <pc:sldMkLst>
          <pc:docMk/>
          <pc:sldMk cId="581232018" sldId="284"/>
        </pc:sldMkLst>
        <pc:graphicFrameChg chg="add">
          <ac:chgData name="Jussara Saraiva Germano De Oliveira" userId="S::1221845@isep.ipp.pt::83892fd2-387b-444a-86c5-ef0749144979" providerId="AD" clId="Web-{FA78536F-8E02-ABDC-2CCA-77ADCDF4F7A0}" dt="2023-01-05T15:22:07.836" v="347"/>
          <ac:graphicFrameMkLst>
            <pc:docMk/>
            <pc:sldMk cId="581232018" sldId="284"/>
            <ac:graphicFrameMk id="3" creationId="{CD6BDEE4-5DF8-CCF8-1496-1F54A0063E09}"/>
          </ac:graphicFrameMkLst>
        </pc:graphicFrameChg>
        <pc:picChg chg="del">
          <ac:chgData name="Jussara Saraiva Germano De Oliveira" userId="S::1221845@isep.ipp.pt::83892fd2-387b-444a-86c5-ef0749144979" providerId="AD" clId="Web-{FA78536F-8E02-ABDC-2CCA-77ADCDF4F7A0}" dt="2023-01-05T13:56:23.856" v="314"/>
          <ac:picMkLst>
            <pc:docMk/>
            <pc:sldMk cId="581232018" sldId="284"/>
            <ac:picMk id="5" creationId="{CCDE6F7A-3E5F-A0FF-FE96-0E7AAC1ECFE7}"/>
          </ac:picMkLst>
        </pc:picChg>
        <pc:picChg chg="mod">
          <ac:chgData name="Jussara Saraiva Germano De Oliveira" userId="S::1221845@isep.ipp.pt::83892fd2-387b-444a-86c5-ef0749144979" providerId="AD" clId="Web-{FA78536F-8E02-ABDC-2CCA-77ADCDF4F7A0}" dt="2023-01-05T13:56:27.075" v="316" actId="1076"/>
          <ac:picMkLst>
            <pc:docMk/>
            <pc:sldMk cId="581232018" sldId="284"/>
            <ac:picMk id="6" creationId="{736C9432-34EF-9AF8-52CC-E024613BE7AF}"/>
          </ac:picMkLst>
        </pc:picChg>
      </pc:sldChg>
      <pc:sldChg chg="delSp add replId">
        <pc:chgData name="Jussara Saraiva Germano De Oliveira" userId="S::1221845@isep.ipp.pt::83892fd2-387b-444a-86c5-ef0749144979" providerId="AD" clId="Web-{FA78536F-8E02-ABDC-2CCA-77ADCDF4F7A0}" dt="2023-01-05T15:23:13.088" v="360"/>
        <pc:sldMkLst>
          <pc:docMk/>
          <pc:sldMk cId="4072357176" sldId="285"/>
        </pc:sldMkLst>
        <pc:picChg chg="del">
          <ac:chgData name="Jussara Saraiva Germano De Oliveira" userId="S::1221845@isep.ipp.pt::83892fd2-387b-444a-86c5-ef0749144979" providerId="AD" clId="Web-{FA78536F-8E02-ABDC-2CCA-77ADCDF4F7A0}" dt="2023-01-05T15:23:13.088" v="360"/>
          <ac:picMkLst>
            <pc:docMk/>
            <pc:sldMk cId="4072357176" sldId="285"/>
            <ac:picMk id="2" creationId="{9980D758-47B2-8E8E-D380-5F64FDD22F37}"/>
          </ac:picMkLst>
        </pc:picChg>
      </pc:sldChg>
      <pc:sldChg chg="modSp add replId">
        <pc:chgData name="Jussara Saraiva Germano De Oliveira" userId="S::1221845@isep.ipp.pt::83892fd2-387b-444a-86c5-ef0749144979" providerId="AD" clId="Web-{FA78536F-8E02-ABDC-2CCA-77ADCDF4F7A0}" dt="2023-01-05T15:27:51.284" v="398"/>
        <pc:sldMkLst>
          <pc:docMk/>
          <pc:sldMk cId="1697583386" sldId="286"/>
        </pc:sldMkLst>
        <pc:graphicFrameChg chg="mod modGraphic">
          <ac:chgData name="Jussara Saraiva Germano De Oliveira" userId="S::1221845@isep.ipp.pt::83892fd2-387b-444a-86c5-ef0749144979" providerId="AD" clId="Web-{FA78536F-8E02-ABDC-2CCA-77ADCDF4F7A0}" dt="2023-01-05T15:27:51.284" v="398"/>
          <ac:graphicFrameMkLst>
            <pc:docMk/>
            <pc:sldMk cId="1697583386" sldId="286"/>
            <ac:graphicFrameMk id="5" creationId="{F8FCAB67-7516-AE35-4209-B61A7934493A}"/>
          </ac:graphicFrameMkLst>
        </pc:graphicFrameChg>
      </pc:sldChg>
      <pc:sldChg chg="add replId">
        <pc:chgData name="Jussara Saraiva Germano De Oliveira" userId="S::1221845@isep.ipp.pt::83892fd2-387b-444a-86c5-ef0749144979" providerId="AD" clId="Web-{FA78536F-8E02-ABDC-2CCA-77ADCDF4F7A0}" dt="2023-01-05T15:27:56.894" v="399"/>
        <pc:sldMkLst>
          <pc:docMk/>
          <pc:sldMk cId="4061708130" sldId="287"/>
        </pc:sldMkLst>
      </pc:sldChg>
      <pc:sldChg chg="addSp delSp modSp add ord replId">
        <pc:chgData name="Jussara Saraiva Germano De Oliveira" userId="S::1221845@isep.ipp.pt::83892fd2-387b-444a-86c5-ef0749144979" providerId="AD" clId="Web-{FA78536F-8E02-ABDC-2CCA-77ADCDF4F7A0}" dt="2023-01-05T16:18:06.962" v="429" actId="14100"/>
        <pc:sldMkLst>
          <pc:docMk/>
          <pc:sldMk cId="1823684747" sldId="288"/>
        </pc:sldMkLst>
        <pc:spChg chg="add del mod">
          <ac:chgData name="Jussara Saraiva Germano De Oliveira" userId="S::1221845@isep.ipp.pt::83892fd2-387b-444a-86c5-ef0749144979" providerId="AD" clId="Web-{FA78536F-8E02-ABDC-2CCA-77ADCDF4F7A0}" dt="2023-01-05T16:16:54.160" v="416"/>
          <ac:spMkLst>
            <pc:docMk/>
            <pc:sldMk cId="1823684747" sldId="288"/>
            <ac:spMk id="3" creationId="{6230B095-E259-FD74-0A0B-F37034910402}"/>
          </ac:spMkLst>
        </pc:spChg>
        <pc:spChg chg="add mod">
          <ac:chgData name="Jussara Saraiva Germano De Oliveira" userId="S::1221845@isep.ipp.pt::83892fd2-387b-444a-86c5-ef0749144979" providerId="AD" clId="Web-{FA78536F-8E02-ABDC-2CCA-77ADCDF4F7A0}" dt="2023-01-05T16:17:48.461" v="426" actId="1076"/>
          <ac:spMkLst>
            <pc:docMk/>
            <pc:sldMk cId="1823684747" sldId="288"/>
            <ac:spMk id="5" creationId="{05841744-5E43-B605-794B-1C43B4B4A01B}"/>
          </ac:spMkLst>
        </pc:spChg>
        <pc:spChg chg="add mod">
          <ac:chgData name="Jussara Saraiva Germano De Oliveira" userId="S::1221845@isep.ipp.pt::83892fd2-387b-444a-86c5-ef0749144979" providerId="AD" clId="Web-{FA78536F-8E02-ABDC-2CCA-77ADCDF4F7A0}" dt="2023-01-05T16:18:06.962" v="429" actId="14100"/>
          <ac:spMkLst>
            <pc:docMk/>
            <pc:sldMk cId="1823684747" sldId="288"/>
            <ac:spMk id="7" creationId="{5D935428-E8A0-A932-18F9-134D05FDA814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6:16:43.019" v="414"/>
          <ac:spMkLst>
            <pc:docMk/>
            <pc:sldMk cId="1823684747" sldId="288"/>
            <ac:spMk id="36" creationId="{619ADC91-C938-F655-6AB4-D8DC023D9D46}"/>
          </ac:spMkLst>
        </pc:spChg>
        <pc:spChg chg="del">
          <ac:chgData name="Jussara Saraiva Germano De Oliveira" userId="S::1221845@isep.ipp.pt::83892fd2-387b-444a-86c5-ef0749144979" providerId="AD" clId="Web-{FA78536F-8E02-ABDC-2CCA-77ADCDF4F7A0}" dt="2023-01-05T16:16:40.503" v="413"/>
          <ac:spMkLst>
            <pc:docMk/>
            <pc:sldMk cId="1823684747" sldId="288"/>
            <ac:spMk id="45" creationId="{58C23577-57A7-29BF-E233-18CE09B2933E}"/>
          </ac:spMkLst>
        </pc:spChg>
      </pc:sldChg>
      <pc:sldChg chg="delSp add del mod replId setBg">
        <pc:chgData name="Jussara Saraiva Germano De Oliveira" userId="S::1221845@isep.ipp.pt::83892fd2-387b-444a-86c5-ef0749144979" providerId="AD" clId="Web-{FA78536F-8E02-ABDC-2CCA-77ADCDF4F7A0}" dt="2023-01-05T16:47:49.366" v="449"/>
        <pc:sldMkLst>
          <pc:docMk/>
          <pc:sldMk cId="1633153469" sldId="289"/>
        </pc:sldMkLst>
        <pc:spChg chg="del">
          <ac:chgData name="Jussara Saraiva Germano De Oliveira" userId="S::1221845@isep.ipp.pt::83892fd2-387b-444a-86c5-ef0749144979" providerId="AD" clId="Web-{FA78536F-8E02-ABDC-2CCA-77ADCDF4F7A0}" dt="2023-01-05T16:46:33.970" v="442"/>
          <ac:spMkLst>
            <pc:docMk/>
            <pc:sldMk cId="1633153469" sldId="289"/>
            <ac:spMk id="5" creationId="{05841744-5E43-B605-794B-1C43B4B4A01B}"/>
          </ac:spMkLst>
        </pc:spChg>
      </pc:sldChg>
      <pc:sldChg chg="addSp delSp modSp add mod ord replId setBg">
        <pc:chgData name="Jussara Saraiva Germano De Oliveira" userId="S::1221845@isep.ipp.pt::83892fd2-387b-444a-86c5-ef0749144979" providerId="AD" clId="Web-{FA78536F-8E02-ABDC-2CCA-77ADCDF4F7A0}" dt="2023-01-05T17:23:05.471" v="715" actId="14100"/>
        <pc:sldMkLst>
          <pc:docMk/>
          <pc:sldMk cId="2046990868" sldId="289"/>
        </pc:sldMkLst>
        <pc:spChg chg="add mod">
          <ac:chgData name="Jussara Saraiva Germano De Oliveira" userId="S::1221845@isep.ipp.pt::83892fd2-387b-444a-86c5-ef0749144979" providerId="AD" clId="Web-{FA78536F-8E02-ABDC-2CCA-77ADCDF4F7A0}" dt="2023-01-05T17:20:39.993" v="694" actId="1076"/>
          <ac:spMkLst>
            <pc:docMk/>
            <pc:sldMk cId="2046990868" sldId="289"/>
            <ac:spMk id="3" creationId="{E2759ED2-C91C-E8CF-C5A1-DF2FA192CB92}"/>
          </ac:spMkLst>
        </pc:spChg>
        <pc:spChg chg="add mod">
          <ac:chgData name="Jussara Saraiva Germano De Oliveira" userId="S::1221845@isep.ipp.pt::83892fd2-387b-444a-86c5-ef0749144979" providerId="AD" clId="Web-{FA78536F-8E02-ABDC-2CCA-77ADCDF4F7A0}" dt="2023-01-05T17:20:44.352" v="695" actId="1076"/>
          <ac:spMkLst>
            <pc:docMk/>
            <pc:sldMk cId="2046990868" sldId="289"/>
            <ac:spMk id="4" creationId="{E1EDC2E5-10A2-4A35-25BF-BF8F8FD90065}"/>
          </ac:spMkLst>
        </pc:spChg>
        <pc:spChg chg="add mod">
          <ac:chgData name="Jussara Saraiva Germano De Oliveira" userId="S::1221845@isep.ipp.pt::83892fd2-387b-444a-86c5-ef0749144979" providerId="AD" clId="Web-{FA78536F-8E02-ABDC-2CCA-77ADCDF4F7A0}" dt="2023-01-05T17:23:05.471" v="715" actId="14100"/>
          <ac:spMkLst>
            <pc:docMk/>
            <pc:sldMk cId="2046990868" sldId="289"/>
            <ac:spMk id="12" creationId="{B496E266-414C-613D-6567-2F5ED9C6993C}"/>
          </ac:spMkLst>
        </pc:spChg>
        <pc:graphicFrameChg chg="del">
          <ac:chgData name="Jussara Saraiva Germano De Oliveira" userId="S::1221845@isep.ipp.pt::83892fd2-387b-444a-86c5-ef0749144979" providerId="AD" clId="Web-{FA78536F-8E02-ABDC-2CCA-77ADCDF4F7A0}" dt="2023-01-05T16:47:59.648" v="452"/>
          <ac:graphicFrameMkLst>
            <pc:docMk/>
            <pc:sldMk cId="2046990868" sldId="289"/>
            <ac:graphicFrameMk id="5" creationId="{F8FCAB67-7516-AE35-4209-B61A7934493A}"/>
          </ac:graphicFrameMkLst>
        </pc:graphicFrameChg>
        <pc:inkChg chg="add del">
          <ac:chgData name="Jussara Saraiva Germano De Oliveira" userId="S::1221845@isep.ipp.pt::83892fd2-387b-444a-86c5-ef0749144979" providerId="AD" clId="Web-{FA78536F-8E02-ABDC-2CCA-77ADCDF4F7A0}" dt="2023-01-05T17:20:58.197" v="697"/>
          <ac:inkMkLst>
            <pc:docMk/>
            <pc:sldMk cId="2046990868" sldId="289"/>
            <ac:inkMk id="6" creationId="{9AD54B07-4B10-F93D-E315-4E3973EFB99D}"/>
          </ac:inkMkLst>
        </pc:inkChg>
        <pc:inkChg chg="add del">
          <ac:chgData name="Jussara Saraiva Germano De Oliveira" userId="S::1221845@isep.ipp.pt::83892fd2-387b-444a-86c5-ef0749144979" providerId="AD" clId="Web-{FA78536F-8E02-ABDC-2CCA-77ADCDF4F7A0}" dt="2023-01-05T17:21:38.840" v="700"/>
          <ac:inkMkLst>
            <pc:docMk/>
            <pc:sldMk cId="2046990868" sldId="289"/>
            <ac:inkMk id="8" creationId="{ED2CE812-604E-85FC-E8C5-CB9E362745DD}"/>
          </ac:inkMkLst>
        </pc:inkChg>
        <pc:inkChg chg="add del">
          <ac:chgData name="Jussara Saraiva Germano De Oliveira" userId="S::1221845@isep.ipp.pt::83892fd2-387b-444a-86c5-ef0749144979" providerId="AD" clId="Web-{FA78536F-8E02-ABDC-2CCA-77ADCDF4F7A0}" dt="2023-01-05T17:21:51.185" v="704"/>
          <ac:inkMkLst>
            <pc:docMk/>
            <pc:sldMk cId="2046990868" sldId="289"/>
            <ac:inkMk id="9" creationId="{0676301C-CCD7-B5B2-7914-77F20830F97A}"/>
          </ac:inkMkLst>
        </pc:inkChg>
        <pc:inkChg chg="add del">
          <ac:chgData name="Jussara Saraiva Germano De Oliveira" userId="S::1221845@isep.ipp.pt::83892fd2-387b-444a-86c5-ef0749144979" providerId="AD" clId="Web-{FA78536F-8E02-ABDC-2CCA-77ADCDF4F7A0}" dt="2023-01-05T17:21:44.763" v="703"/>
          <ac:inkMkLst>
            <pc:docMk/>
            <pc:sldMk cId="2046990868" sldId="289"/>
            <ac:inkMk id="10" creationId="{3A9419A9-D1C1-A1BA-801C-C59789FA40A8}"/>
          </ac:inkMkLst>
        </pc:inkChg>
        <pc:inkChg chg="add del">
          <ac:chgData name="Jussara Saraiva Germano De Oliveira" userId="S::1221845@isep.ipp.pt::83892fd2-387b-444a-86c5-ef0749144979" providerId="AD" clId="Web-{FA78536F-8E02-ABDC-2CCA-77ADCDF4F7A0}" dt="2023-01-05T17:21:57.295" v="706"/>
          <ac:inkMkLst>
            <pc:docMk/>
            <pc:sldMk cId="2046990868" sldId="289"/>
            <ac:inkMk id="11" creationId="{25ED8BBF-A664-2491-8040-AC70B63CA0C9}"/>
          </ac:inkMkLst>
        </pc:inkChg>
        <pc:inkChg chg="add del">
          <ac:chgData name="Jussara Saraiva Germano De Oliveira" userId="S::1221845@isep.ipp.pt::83892fd2-387b-444a-86c5-ef0749144979" providerId="AD" clId="Web-{FA78536F-8E02-ABDC-2CCA-77ADCDF4F7A0}" dt="2023-01-05T17:22:21.484" v="711"/>
          <ac:inkMkLst>
            <pc:docMk/>
            <pc:sldMk cId="2046990868" sldId="289"/>
            <ac:inkMk id="13" creationId="{2BDC3D31-6C41-91C0-E44E-D72ACFCDDC36}"/>
          </ac:inkMkLst>
        </pc:inkChg>
        <pc:cxnChg chg="add del">
          <ac:chgData name="Jussara Saraiva Germano De Oliveira" userId="S::1221845@isep.ipp.pt::83892fd2-387b-444a-86c5-ef0749144979" providerId="AD" clId="Web-{FA78536F-8E02-ABDC-2CCA-77ADCDF4F7A0}" dt="2023-01-05T17:22:00.342" v="707"/>
          <ac:cxnSpMkLst>
            <pc:docMk/>
            <pc:sldMk cId="2046990868" sldId="289"/>
            <ac:cxnSpMk id="7" creationId="{76DAF05D-46A0-1A01-6A93-1907A9E6A290}"/>
          </ac:cxnSpMkLst>
        </pc:cxnChg>
      </pc:sldChg>
    </pc:docChg>
  </pc:docChgLst>
  <pc:docChgLst>
    <pc:chgData name="Caroline Dantas Mendes Da Silva" userId="S::1221823@isep.ipp.pt::d81f4be8-c534-4cac-b4cd-79901b06c434" providerId="AD" clId="Web-{1D83C34D-8475-453E-9179-659C17425CD9}"/>
    <pc:docChg chg="modSld">
      <pc:chgData name="Caroline Dantas Mendes Da Silva" userId="S::1221823@isep.ipp.pt::d81f4be8-c534-4cac-b4cd-79901b06c434" providerId="AD" clId="Web-{1D83C34D-8475-453E-9179-659C17425CD9}" dt="2023-01-05T22:26:40.895" v="2" actId="20577"/>
      <pc:docMkLst>
        <pc:docMk/>
      </pc:docMkLst>
      <pc:sldChg chg="modSp">
        <pc:chgData name="Caroline Dantas Mendes Da Silva" userId="S::1221823@isep.ipp.pt::d81f4be8-c534-4cac-b4cd-79901b06c434" providerId="AD" clId="Web-{1D83C34D-8475-453E-9179-659C17425CD9}" dt="2023-01-05T22:14:31.229" v="1" actId="1076"/>
        <pc:sldMkLst>
          <pc:docMk/>
          <pc:sldMk cId="3334439466" sldId="273"/>
        </pc:sldMkLst>
        <pc:graphicFrameChg chg="mod">
          <ac:chgData name="Caroline Dantas Mendes Da Silva" userId="S::1221823@isep.ipp.pt::d81f4be8-c534-4cac-b4cd-79901b06c434" providerId="AD" clId="Web-{1D83C34D-8475-453E-9179-659C17425CD9}" dt="2023-01-05T22:14:31.229" v="1" actId="1076"/>
          <ac:graphicFrameMkLst>
            <pc:docMk/>
            <pc:sldMk cId="3334439466" sldId="273"/>
            <ac:graphicFrameMk id="24" creationId="{DB2E27AA-72D3-59D3-0061-BDE715B96F50}"/>
          </ac:graphicFrameMkLst>
        </pc:graphicFrameChg>
      </pc:sldChg>
      <pc:sldChg chg="modSp">
        <pc:chgData name="Caroline Dantas Mendes Da Silva" userId="S::1221823@isep.ipp.pt::d81f4be8-c534-4cac-b4cd-79901b06c434" providerId="AD" clId="Web-{1D83C34D-8475-453E-9179-659C17425CD9}" dt="2023-01-05T22:26:40.895" v="2" actId="20577"/>
        <pc:sldMkLst>
          <pc:docMk/>
          <pc:sldMk cId="3212800798" sldId="275"/>
        </pc:sldMkLst>
        <pc:spChg chg="mod">
          <ac:chgData name="Caroline Dantas Mendes Da Silva" userId="S::1221823@isep.ipp.pt::d81f4be8-c534-4cac-b4cd-79901b06c434" providerId="AD" clId="Web-{1D83C34D-8475-453E-9179-659C17425CD9}" dt="2023-01-05T22:26:40.895" v="2" actId="20577"/>
          <ac:spMkLst>
            <pc:docMk/>
            <pc:sldMk cId="3212800798" sldId="275"/>
            <ac:spMk id="36" creationId="{619ADC91-C938-F655-6AB4-D8DC023D9D46}"/>
          </ac:spMkLst>
        </pc:spChg>
      </pc:sldChg>
    </pc:docChg>
  </pc:docChgLst>
  <pc:docChgLst>
    <pc:chgData name="Jussara Saraiva Germano De Oliveira" userId="S::1221845@isep.ipp.pt::83892fd2-387b-444a-86c5-ef0749144979" providerId="AD" clId="Web-{82548D20-AACC-483B-1749-53D0F443FF56}"/>
    <pc:docChg chg="modSld">
      <pc:chgData name="Jussara Saraiva Germano De Oliveira" userId="S::1221845@isep.ipp.pt::83892fd2-387b-444a-86c5-ef0749144979" providerId="AD" clId="Web-{82548D20-AACC-483B-1749-53D0F443FF56}" dt="2023-01-06T12:23:08.512" v="16" actId="1076"/>
      <pc:docMkLst>
        <pc:docMk/>
      </pc:docMkLst>
      <pc:sldChg chg="addSp delSp modSp">
        <pc:chgData name="Jussara Saraiva Germano De Oliveira" userId="S::1221845@isep.ipp.pt::83892fd2-387b-444a-86c5-ef0749144979" providerId="AD" clId="Web-{82548D20-AACC-483B-1749-53D0F443FF56}" dt="2023-01-06T12:16:43.403" v="10" actId="1076"/>
        <pc:sldMkLst>
          <pc:docMk/>
          <pc:sldMk cId="379728094" sldId="262"/>
        </pc:sldMkLst>
        <pc:picChg chg="del">
          <ac:chgData name="Jussara Saraiva Germano De Oliveira" userId="S::1221845@isep.ipp.pt::83892fd2-387b-444a-86c5-ef0749144979" providerId="AD" clId="Web-{82548D20-AACC-483B-1749-53D0F443FF56}" dt="2023-01-06T12:16:28.262" v="5"/>
          <ac:picMkLst>
            <pc:docMk/>
            <pc:sldMk cId="379728094" sldId="262"/>
            <ac:picMk id="3" creationId="{9B603A13-20B4-BB1D-742C-7F9D66FFD1B2}"/>
          </ac:picMkLst>
        </pc:picChg>
        <pc:picChg chg="add mod">
          <ac:chgData name="Jussara Saraiva Germano De Oliveira" userId="S::1221845@isep.ipp.pt::83892fd2-387b-444a-86c5-ef0749144979" providerId="AD" clId="Web-{82548D20-AACC-483B-1749-53D0F443FF56}" dt="2023-01-06T12:16:43.403" v="10" actId="1076"/>
          <ac:picMkLst>
            <pc:docMk/>
            <pc:sldMk cId="379728094" sldId="262"/>
            <ac:picMk id="4" creationId="{B90919DE-5D07-8C9D-7C9E-83D260A8CB47}"/>
          </ac:picMkLst>
        </pc:picChg>
      </pc:sldChg>
      <pc:sldChg chg="addSp delSp modSp">
        <pc:chgData name="Jussara Saraiva Germano De Oliveira" userId="S::1221845@isep.ipp.pt::83892fd2-387b-444a-86c5-ef0749144979" providerId="AD" clId="Web-{82548D20-AACC-483B-1749-53D0F443FF56}" dt="2023-01-06T12:23:08.512" v="16" actId="1076"/>
        <pc:sldMkLst>
          <pc:docMk/>
          <pc:sldMk cId="3661589289" sldId="280"/>
        </pc:sldMkLst>
        <pc:picChg chg="add mod">
          <ac:chgData name="Jussara Saraiva Germano De Oliveira" userId="S::1221845@isep.ipp.pt::83892fd2-387b-444a-86c5-ef0749144979" providerId="AD" clId="Web-{82548D20-AACC-483B-1749-53D0F443FF56}" dt="2023-01-06T12:23:08.512" v="16" actId="1076"/>
          <ac:picMkLst>
            <pc:docMk/>
            <pc:sldMk cId="3661589289" sldId="280"/>
            <ac:picMk id="2" creationId="{8E00A97B-1546-0099-1962-2FE97F99FB3F}"/>
          </ac:picMkLst>
        </pc:picChg>
        <pc:picChg chg="del">
          <ac:chgData name="Jussara Saraiva Germano De Oliveira" userId="S::1221845@isep.ipp.pt::83892fd2-387b-444a-86c5-ef0749144979" providerId="AD" clId="Web-{82548D20-AACC-483B-1749-53D0F443FF56}" dt="2023-01-06T12:22:53.152" v="11"/>
          <ac:picMkLst>
            <pc:docMk/>
            <pc:sldMk cId="3661589289" sldId="280"/>
            <ac:picMk id="3" creationId="{70CD5CEA-8483-3E84-2B1E-98461CA0F58C}"/>
          </ac:picMkLst>
        </pc:picChg>
      </pc:sldChg>
      <pc:sldChg chg="addSp delSp modSp">
        <pc:chgData name="Jussara Saraiva Germano De Oliveira" userId="S::1221845@isep.ipp.pt::83892fd2-387b-444a-86c5-ef0749144979" providerId="AD" clId="Web-{82548D20-AACC-483B-1749-53D0F443FF56}" dt="2023-01-06T12:14:26.867" v="4" actId="14100"/>
        <pc:sldMkLst>
          <pc:docMk/>
          <pc:sldMk cId="1265455511" sldId="291"/>
        </pc:sldMkLst>
        <pc:picChg chg="del">
          <ac:chgData name="Jussara Saraiva Germano De Oliveira" userId="S::1221845@isep.ipp.pt::83892fd2-387b-444a-86c5-ef0749144979" providerId="AD" clId="Web-{82548D20-AACC-483B-1749-53D0F443FF56}" dt="2023-01-06T12:14:15.164" v="0"/>
          <ac:picMkLst>
            <pc:docMk/>
            <pc:sldMk cId="1265455511" sldId="291"/>
            <ac:picMk id="2" creationId="{E83E440C-ACF8-70F6-CA04-11FA4F7E7502}"/>
          </ac:picMkLst>
        </pc:picChg>
        <pc:picChg chg="add mod">
          <ac:chgData name="Jussara Saraiva Germano De Oliveira" userId="S::1221845@isep.ipp.pt::83892fd2-387b-444a-86c5-ef0749144979" providerId="AD" clId="Web-{82548D20-AACC-483B-1749-53D0F443FF56}" dt="2023-01-06T12:14:26.867" v="4" actId="14100"/>
          <ac:picMkLst>
            <pc:docMk/>
            <pc:sldMk cId="1265455511" sldId="291"/>
            <ac:picMk id="3" creationId="{A9827843-E174-5FD2-2232-3D4D730D5228}"/>
          </ac:picMkLst>
        </pc:picChg>
      </pc:sldChg>
    </pc:docChg>
  </pc:docChgLst>
  <pc:docChgLst>
    <pc:chgData name="Ana Sofia Dos Santos Oliveira" userId="e41f907b-20a3-456d-8b40-f12ab5350e6c" providerId="ADAL" clId="{E0FA20C1-75FF-C440-B36F-F0E760E58837}"/>
    <pc:docChg chg="custSel modSld">
      <pc:chgData name="Ana Sofia Dos Santos Oliveira" userId="e41f907b-20a3-456d-8b40-f12ab5350e6c" providerId="ADAL" clId="{E0FA20C1-75FF-C440-B36F-F0E760E58837}" dt="2023-01-05T16:51:41.672" v="99" actId="1076"/>
      <pc:docMkLst>
        <pc:docMk/>
      </pc:docMkLst>
      <pc:sldChg chg="modSp mod">
        <pc:chgData name="Ana Sofia Dos Santos Oliveira" userId="e41f907b-20a3-456d-8b40-f12ab5350e6c" providerId="ADAL" clId="{E0FA20C1-75FF-C440-B36F-F0E760E58837}" dt="2023-01-05T16:45:51.089" v="71"/>
        <pc:sldMkLst>
          <pc:docMk/>
          <pc:sldMk cId="1713219598" sldId="257"/>
        </pc:sldMkLst>
        <pc:spChg chg="mod">
          <ac:chgData name="Ana Sofia Dos Santos Oliveira" userId="e41f907b-20a3-456d-8b40-f12ab5350e6c" providerId="ADAL" clId="{E0FA20C1-75FF-C440-B36F-F0E760E58837}" dt="2023-01-05T16:28:29.417" v="15" actId="20577"/>
          <ac:spMkLst>
            <pc:docMk/>
            <pc:sldMk cId="1713219598" sldId="257"/>
            <ac:spMk id="2" creationId="{1BEF5859-10C9-4588-9727-B9362E26C29D}"/>
          </ac:spMkLst>
        </pc:spChg>
        <pc:graphicFrameChg chg="mod">
          <ac:chgData name="Ana Sofia Dos Santos Oliveira" userId="e41f907b-20a3-456d-8b40-f12ab5350e6c" providerId="ADAL" clId="{E0FA20C1-75FF-C440-B36F-F0E760E58837}" dt="2023-01-05T16:45:51.089" v="71"/>
          <ac:graphicFrameMkLst>
            <pc:docMk/>
            <pc:sldMk cId="1713219598" sldId="257"/>
            <ac:graphicFrameMk id="1454" creationId="{A9A19553-E27A-F08F-EDEC-1EC47779ACA0}"/>
          </ac:graphicFrameMkLst>
        </pc:graphicFrameChg>
      </pc:sldChg>
      <pc:sldChg chg="modSp mod">
        <pc:chgData name="Ana Sofia Dos Santos Oliveira" userId="e41f907b-20a3-456d-8b40-f12ab5350e6c" providerId="ADAL" clId="{E0FA20C1-75FF-C440-B36F-F0E760E58837}" dt="2023-01-05T16:46:14.969" v="72" actId="113"/>
        <pc:sldMkLst>
          <pc:docMk/>
          <pc:sldMk cId="3334439466" sldId="273"/>
        </pc:sldMkLst>
        <pc:spChg chg="mod">
          <ac:chgData name="Ana Sofia Dos Santos Oliveira" userId="e41f907b-20a3-456d-8b40-f12ab5350e6c" providerId="ADAL" clId="{E0FA20C1-75FF-C440-B36F-F0E760E58837}" dt="2023-01-05T16:45:33.498" v="70" actId="113"/>
          <ac:spMkLst>
            <pc:docMk/>
            <pc:sldMk cId="3334439466" sldId="273"/>
            <ac:spMk id="45" creationId="{58C23577-57A7-29BF-E233-18CE09B2933E}"/>
          </ac:spMkLst>
        </pc:spChg>
        <pc:graphicFrameChg chg="mod">
          <ac:chgData name="Ana Sofia Dos Santos Oliveira" userId="e41f907b-20a3-456d-8b40-f12ab5350e6c" providerId="ADAL" clId="{E0FA20C1-75FF-C440-B36F-F0E760E58837}" dt="2023-01-05T16:46:14.969" v="72" actId="113"/>
          <ac:graphicFrameMkLst>
            <pc:docMk/>
            <pc:sldMk cId="3334439466" sldId="273"/>
            <ac:graphicFrameMk id="24" creationId="{DB2E27AA-72D3-59D3-0061-BDE715B96F50}"/>
          </ac:graphicFrameMkLst>
        </pc:graphicFrameChg>
      </pc:sldChg>
      <pc:sldChg chg="addSp modSp mod">
        <pc:chgData name="Ana Sofia Dos Santos Oliveira" userId="e41f907b-20a3-456d-8b40-f12ab5350e6c" providerId="ADAL" clId="{E0FA20C1-75FF-C440-B36F-F0E760E58837}" dt="2023-01-05T16:51:41.672" v="99" actId="1076"/>
        <pc:sldMkLst>
          <pc:docMk/>
          <pc:sldMk cId="3212800798" sldId="275"/>
        </pc:sldMkLst>
        <pc:spChg chg="add mod">
          <ac:chgData name="Ana Sofia Dos Santos Oliveira" userId="e41f907b-20a3-456d-8b40-f12ab5350e6c" providerId="ADAL" clId="{E0FA20C1-75FF-C440-B36F-F0E760E58837}" dt="2023-01-05T16:49:42.378" v="75" actId="1076"/>
          <ac:spMkLst>
            <pc:docMk/>
            <pc:sldMk cId="3212800798" sldId="275"/>
            <ac:spMk id="2" creationId="{8DBE7D71-C919-1C85-C4D9-5205218802ED}"/>
          </ac:spMkLst>
        </pc:spChg>
        <pc:spChg chg="mod">
          <ac:chgData name="Ana Sofia Dos Santos Oliveira" userId="e41f907b-20a3-456d-8b40-f12ab5350e6c" providerId="ADAL" clId="{E0FA20C1-75FF-C440-B36F-F0E760E58837}" dt="2023-01-05T16:36:27.038" v="63" actId="27636"/>
          <ac:spMkLst>
            <pc:docMk/>
            <pc:sldMk cId="3212800798" sldId="275"/>
            <ac:spMk id="36" creationId="{619ADC91-C938-F655-6AB4-D8DC023D9D46}"/>
          </ac:spMkLst>
        </pc:spChg>
        <pc:spChg chg="mod">
          <ac:chgData name="Ana Sofia Dos Santos Oliveira" userId="e41f907b-20a3-456d-8b40-f12ab5350e6c" providerId="ADAL" clId="{E0FA20C1-75FF-C440-B36F-F0E760E58837}" dt="2023-01-05T16:36:31.771" v="64" actId="14100"/>
          <ac:spMkLst>
            <pc:docMk/>
            <pc:sldMk cId="3212800798" sldId="275"/>
            <ac:spMk id="45" creationId="{58C23577-57A7-29BF-E233-18CE09B2933E}"/>
          </ac:spMkLst>
        </pc:spChg>
        <pc:picChg chg="add mod">
          <ac:chgData name="Ana Sofia Dos Santos Oliveira" userId="e41f907b-20a3-456d-8b40-f12ab5350e6c" providerId="ADAL" clId="{E0FA20C1-75FF-C440-B36F-F0E760E58837}" dt="2023-01-05T16:51:41.672" v="99" actId="1076"/>
          <ac:picMkLst>
            <pc:docMk/>
            <pc:sldMk cId="3212800798" sldId="275"/>
            <ac:picMk id="1026" creationId="{18141112-D440-E898-6A90-7A69947342B1}"/>
          </ac:picMkLst>
        </pc:picChg>
      </pc:sldChg>
    </pc:docChg>
  </pc:docChgLst>
  <pc:docChgLst>
    <pc:chgData clId="Web-{B0FD9769-5E5B-4B8E-95B7-0FB68743024F}"/>
    <pc:docChg chg="modSld">
      <pc:chgData name="" userId="" providerId="" clId="Web-{B0FD9769-5E5B-4B8E-95B7-0FB68743024F}" dt="2023-01-05T14:37:13.054" v="1" actId="20577"/>
      <pc:docMkLst>
        <pc:docMk/>
      </pc:docMkLst>
      <pc:sldChg chg="modSp">
        <pc:chgData name="" userId="" providerId="" clId="Web-{B0FD9769-5E5B-4B8E-95B7-0FB68743024F}" dt="2023-01-05T14:37:13.054" v="1" actId="20577"/>
        <pc:sldMkLst>
          <pc:docMk/>
          <pc:sldMk cId="2586058810" sldId="256"/>
        </pc:sldMkLst>
        <pc:spChg chg="mod">
          <ac:chgData name="" userId="" providerId="" clId="Web-{B0FD9769-5E5B-4B8E-95B7-0FB68743024F}" dt="2023-01-05T14:37:13.054" v="1" actId="20577"/>
          <ac:spMkLst>
            <pc:docMk/>
            <pc:sldMk cId="2586058810" sldId="256"/>
            <ac:spMk id="6" creationId="{BCEF87FC-4445-41FD-93ED-11137F0AC71C}"/>
          </ac:spMkLst>
        </pc:spChg>
      </pc:sldChg>
    </pc:docChg>
  </pc:docChgLst>
  <pc:docChgLst>
    <pc:chgData name="Caroline Dantas Mendes Da Silva" userId="S::1221823@isep.ipp.pt::d81f4be8-c534-4cac-b4cd-79901b06c434" providerId="AD" clId="Web-{44A3A993-509A-44A7-89FF-46EB6A881D7E}"/>
    <pc:docChg chg="delSld modSld">
      <pc:chgData name="Caroline Dantas Mendes Da Silva" userId="S::1221823@isep.ipp.pt::d81f4be8-c534-4cac-b4cd-79901b06c434" providerId="AD" clId="Web-{44A3A993-509A-44A7-89FF-46EB6A881D7E}" dt="2023-01-05T16:43:22.827" v="267" actId="20577"/>
      <pc:docMkLst>
        <pc:docMk/>
      </pc:docMkLst>
      <pc:sldChg chg="addSp delSp modSp">
        <pc:chgData name="Caroline Dantas Mendes Da Silva" userId="S::1221823@isep.ipp.pt::d81f4be8-c534-4cac-b4cd-79901b06c434" providerId="AD" clId="Web-{44A3A993-509A-44A7-89FF-46EB6A881D7E}" dt="2023-01-05T16:43:22.827" v="267" actId="20577"/>
        <pc:sldMkLst>
          <pc:docMk/>
          <pc:sldMk cId="2735013575" sldId="277"/>
        </pc:sldMkLst>
        <pc:spChg chg="mod">
          <ac:chgData name="Caroline Dantas Mendes Da Silva" userId="S::1221823@isep.ipp.pt::d81f4be8-c534-4cac-b4cd-79901b06c434" providerId="AD" clId="Web-{44A3A993-509A-44A7-89FF-46EB6A881D7E}" dt="2023-01-05T16:21:43.621" v="241" actId="1076"/>
          <ac:spMkLst>
            <pc:docMk/>
            <pc:sldMk cId="2735013575" sldId="277"/>
            <ac:spMk id="2" creationId="{4EBDAE03-5AC3-FC90-2489-7D74C00C3320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2:58.996" v="140" actId="1076"/>
          <ac:spMkLst>
            <pc:docMk/>
            <pc:sldMk cId="2735013575" sldId="277"/>
            <ac:spMk id="3" creationId="{4F15961D-F1B4-B486-67C2-8711148F2916}"/>
          </ac:spMkLst>
        </pc:spChg>
        <pc:spChg chg="add mod">
          <ac:chgData name="Caroline Dantas Mendes Da Silva" userId="S::1221823@isep.ipp.pt::d81f4be8-c534-4cac-b4cd-79901b06c434" providerId="AD" clId="Web-{44A3A993-509A-44A7-89FF-46EB6A881D7E}" dt="2023-01-05T16:19:54.165" v="220" actId="14100"/>
          <ac:spMkLst>
            <pc:docMk/>
            <pc:sldMk cId="2735013575" sldId="277"/>
            <ac:spMk id="4" creationId="{E612E37F-DB07-2ADB-3B12-868A3AE8D684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2:59.043" v="141" actId="1076"/>
          <ac:spMkLst>
            <pc:docMk/>
            <pc:sldMk cId="2735013575" sldId="277"/>
            <ac:spMk id="5" creationId="{F39AD9E7-F447-63CB-8279-BFE5F1BAA04B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3:03.090" v="142" actId="1076"/>
          <ac:spMkLst>
            <pc:docMk/>
            <pc:sldMk cId="2735013575" sldId="277"/>
            <ac:spMk id="6" creationId="{F1C34AEE-FD26-1324-127C-CE15740E0C8B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6:20.471" v="182" actId="1076"/>
          <ac:spMkLst>
            <pc:docMk/>
            <pc:sldMk cId="2735013575" sldId="277"/>
            <ac:spMk id="7" creationId="{05910D5F-5448-612F-558F-914FA4DC5DC7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20:09.744" v="224" actId="14100"/>
          <ac:spMkLst>
            <pc:docMk/>
            <pc:sldMk cId="2735013575" sldId="277"/>
            <ac:spMk id="8" creationId="{EB792D40-9350-D91C-A958-2633D84D7632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20:11.978" v="225" actId="14100"/>
          <ac:spMkLst>
            <pc:docMk/>
            <pc:sldMk cId="2735013575" sldId="277"/>
            <ac:spMk id="9" creationId="{3F49AFEB-0EFE-8181-8B93-90C863775F7F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20:04.321" v="223" actId="14100"/>
          <ac:spMkLst>
            <pc:docMk/>
            <pc:sldMk cId="2735013575" sldId="277"/>
            <ac:spMk id="11" creationId="{E2D64D31-BB3F-CDDE-0728-CEB522AEC50B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8:46.053" v="202" actId="1076"/>
          <ac:spMkLst>
            <pc:docMk/>
            <pc:sldMk cId="2735013575" sldId="277"/>
            <ac:spMk id="12" creationId="{A1BB1CF7-96F1-1843-B3A7-C43385525285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43:22.827" v="267" actId="20577"/>
          <ac:spMkLst>
            <pc:docMk/>
            <pc:sldMk cId="2735013575" sldId="277"/>
            <ac:spMk id="13" creationId="{9391A232-92AF-5D3A-F584-0B46FA3200D2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9:41.149" v="217" actId="1076"/>
          <ac:spMkLst>
            <pc:docMk/>
            <pc:sldMk cId="2735013575" sldId="277"/>
            <ac:spMk id="14" creationId="{C6D7253D-4BC2-6466-BD24-CB6B0E44843C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08:38.456" v="81" actId="20577"/>
          <ac:spMkLst>
            <pc:docMk/>
            <pc:sldMk cId="2735013575" sldId="277"/>
            <ac:spMk id="15" creationId="{F46F8AE4-A327-E8B6-C127-D61CA3A2DCEF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3:03.136" v="143" actId="1076"/>
          <ac:spMkLst>
            <pc:docMk/>
            <pc:sldMk cId="2735013575" sldId="277"/>
            <ac:spMk id="16" creationId="{6B97EFDD-0B2C-D0E1-33F1-854B71403361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9:37.133" v="216" actId="1076"/>
          <ac:spMkLst>
            <pc:docMk/>
            <pc:sldMk cId="2735013575" sldId="277"/>
            <ac:spMk id="17" creationId="{EDFDE346-00F4-0A7A-26A6-A2F1DB811D1D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9:37.102" v="215" actId="1076"/>
          <ac:spMkLst>
            <pc:docMk/>
            <pc:sldMk cId="2735013575" sldId="277"/>
            <ac:spMk id="18" creationId="{E0E18F0A-4DC6-B4BE-03E5-1482CA012DDD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9:33.242" v="214" actId="1076"/>
          <ac:spMkLst>
            <pc:docMk/>
            <pc:sldMk cId="2735013575" sldId="277"/>
            <ac:spMk id="19" creationId="{3462A0C5-24E4-C6A7-45E6-9DBB256A3F46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9:33.227" v="213" actId="1076"/>
          <ac:spMkLst>
            <pc:docMk/>
            <pc:sldMk cId="2735013575" sldId="277"/>
            <ac:spMk id="20" creationId="{392E29F7-4675-49E0-A53F-0F7EDCEF40D4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7:09.988" v="192" actId="1076"/>
          <ac:spMkLst>
            <pc:docMk/>
            <pc:sldMk cId="2735013575" sldId="277"/>
            <ac:spMk id="21" creationId="{4B242B13-C72D-1DB1-66D4-8024CF26A155}"/>
          </ac:spMkLst>
        </pc:spChg>
        <pc:spChg chg="mod">
          <ac:chgData name="Caroline Dantas Mendes Da Silva" userId="S::1221823@isep.ipp.pt::d81f4be8-c534-4cac-b4cd-79901b06c434" providerId="AD" clId="Web-{44A3A993-509A-44A7-89FF-46EB6A881D7E}" dt="2023-01-05T16:17:10.004" v="193" actId="1076"/>
          <ac:spMkLst>
            <pc:docMk/>
            <pc:sldMk cId="2735013575" sldId="277"/>
            <ac:spMk id="22" creationId="{20539292-52FA-7C39-F53E-E1DC0D57AE70}"/>
          </ac:spMkLst>
        </pc:spChg>
        <pc:spChg chg="add mod">
          <ac:chgData name="Caroline Dantas Mendes Da Silva" userId="S::1221823@isep.ipp.pt::d81f4be8-c534-4cac-b4cd-79901b06c434" providerId="AD" clId="Web-{44A3A993-509A-44A7-89FF-46EB6A881D7E}" dt="2023-01-05T16:15:14.734" v="179" actId="1076"/>
          <ac:spMkLst>
            <pc:docMk/>
            <pc:sldMk cId="2735013575" sldId="277"/>
            <ac:spMk id="23" creationId="{84D03D8D-A052-6C02-BFB0-A027C9E77582}"/>
          </ac:spMkLst>
        </pc:spChg>
        <pc:spChg chg="add mod">
          <ac:chgData name="Caroline Dantas Mendes Da Silva" userId="S::1221823@isep.ipp.pt::d81f4be8-c534-4cac-b4cd-79901b06c434" providerId="AD" clId="Web-{44A3A993-509A-44A7-89FF-46EB6A881D7E}" dt="2023-01-05T16:20:24.619" v="228" actId="1076"/>
          <ac:spMkLst>
            <pc:docMk/>
            <pc:sldMk cId="2735013575" sldId="277"/>
            <ac:spMk id="24" creationId="{13BB5E44-4B88-161B-277D-CB45C8568907}"/>
          </ac:spMkLst>
        </pc:spChg>
        <pc:cxnChg chg="add del mod">
          <ac:chgData name="Caroline Dantas Mendes Da Silva" userId="S::1221823@isep.ipp.pt::d81f4be8-c534-4cac-b4cd-79901b06c434" providerId="AD" clId="Web-{44A3A993-509A-44A7-89FF-46EB6A881D7E}" dt="2023-01-05T16:14:34.936" v="167"/>
          <ac:cxnSpMkLst>
            <pc:docMk/>
            <pc:sldMk cId="2735013575" sldId="277"/>
            <ac:cxnSpMk id="10" creationId="{7DEFB834-BBBF-4211-F6F7-B9CF838F75EA}"/>
          </ac:cxnSpMkLst>
        </pc:cxnChg>
        <pc:cxnChg chg="add mod">
          <ac:chgData name="Caroline Dantas Mendes Da Silva" userId="S::1221823@isep.ipp.pt::d81f4be8-c534-4cac-b4cd-79901b06c434" providerId="AD" clId="Web-{44A3A993-509A-44A7-89FF-46EB6A881D7E}" dt="2023-01-05T16:21:20.324" v="238"/>
          <ac:cxnSpMkLst>
            <pc:docMk/>
            <pc:sldMk cId="2735013575" sldId="277"/>
            <ac:cxnSpMk id="25" creationId="{535CD6D4-E827-5694-9306-9848A62DB69C}"/>
          </ac:cxnSpMkLst>
        </pc:cxnChg>
        <pc:cxnChg chg="add del">
          <ac:chgData name="Caroline Dantas Mendes Da Silva" userId="S::1221823@isep.ipp.pt::d81f4be8-c534-4cac-b4cd-79901b06c434" providerId="AD" clId="Web-{44A3A993-509A-44A7-89FF-46EB6A881D7E}" dt="2023-01-05T16:23:02.186" v="251"/>
          <ac:cxnSpMkLst>
            <pc:docMk/>
            <pc:sldMk cId="2735013575" sldId="277"/>
            <ac:cxnSpMk id="26" creationId="{FEAC5A00-5AE7-AFD2-715C-E151EE10660C}"/>
          </ac:cxnSpMkLst>
        </pc:cxnChg>
        <pc:cxnChg chg="add mod">
          <ac:chgData name="Caroline Dantas Mendes Da Silva" userId="S::1221823@isep.ipp.pt::d81f4be8-c534-4cac-b4cd-79901b06c434" providerId="AD" clId="Web-{44A3A993-509A-44A7-89FF-46EB6A881D7E}" dt="2023-01-05T16:23:42.328" v="254" actId="1076"/>
          <ac:cxnSpMkLst>
            <pc:docMk/>
            <pc:sldMk cId="2735013575" sldId="277"/>
            <ac:cxnSpMk id="27" creationId="{CCA69211-535C-149E-588B-1A64D04061E6}"/>
          </ac:cxnSpMkLst>
        </pc:cxnChg>
        <pc:cxnChg chg="add mod">
          <ac:chgData name="Caroline Dantas Mendes Da Silva" userId="S::1221823@isep.ipp.pt::d81f4be8-c534-4cac-b4cd-79901b06c434" providerId="AD" clId="Web-{44A3A993-509A-44A7-89FF-46EB6A881D7E}" dt="2023-01-05T16:25:38.816" v="264"/>
          <ac:cxnSpMkLst>
            <pc:docMk/>
            <pc:sldMk cId="2735013575" sldId="277"/>
            <ac:cxnSpMk id="29" creationId="{BEE525B8-6D22-CD6E-AAF7-B205FB8D393C}"/>
          </ac:cxnSpMkLst>
        </pc:cxnChg>
        <pc:cxnChg chg="add mod">
          <ac:chgData name="Caroline Dantas Mendes Da Silva" userId="S::1221823@isep.ipp.pt::d81f4be8-c534-4cac-b4cd-79901b06c434" providerId="AD" clId="Web-{44A3A993-509A-44A7-89FF-46EB6A881D7E}" dt="2023-01-05T16:25:33.738" v="262" actId="1076"/>
          <ac:cxnSpMkLst>
            <pc:docMk/>
            <pc:sldMk cId="2735013575" sldId="277"/>
            <ac:cxnSpMk id="30" creationId="{91A5FAE3-5A62-58CA-7926-B7DE775258D8}"/>
          </ac:cxnSpMkLst>
        </pc:cxnChg>
      </pc:sldChg>
      <pc:sldChg chg="del">
        <pc:chgData name="Caroline Dantas Mendes Da Silva" userId="S::1221823@isep.ipp.pt::d81f4be8-c534-4cac-b4cd-79901b06c434" providerId="AD" clId="Web-{44A3A993-509A-44A7-89FF-46EB6A881D7E}" dt="2023-01-05T16:26:13.520" v="265"/>
        <pc:sldMkLst>
          <pc:docMk/>
          <pc:sldMk cId="2552192393" sldId="279"/>
        </pc:sldMkLst>
      </pc:sldChg>
    </pc:docChg>
  </pc:docChgLst>
  <pc:docChgLst>
    <pc:chgData name="João Pedro Ferreira Serra" userId="S::1221842@isep.ipp.pt::0458c0bd-7542-4129-bb02-7d5735e876d2" providerId="AD" clId="Web-{E47C8B9C-08C6-4E55-9255-C97E4F5E983F}"/>
    <pc:docChg chg="modSld">
      <pc:chgData name="João Pedro Ferreira Serra" userId="S::1221842@isep.ipp.pt::0458c0bd-7542-4129-bb02-7d5735e876d2" providerId="AD" clId="Web-{E47C8B9C-08C6-4E55-9255-C97E4F5E983F}" dt="2023-01-05T21:41:30.392" v="66" actId="20577"/>
      <pc:docMkLst>
        <pc:docMk/>
      </pc:docMkLst>
      <pc:sldChg chg="modSp">
        <pc:chgData name="João Pedro Ferreira Serra" userId="S::1221842@isep.ipp.pt::0458c0bd-7542-4129-bb02-7d5735e876d2" providerId="AD" clId="Web-{E47C8B9C-08C6-4E55-9255-C97E4F5E983F}" dt="2023-01-05T21:40:46.264" v="25" actId="20577"/>
        <pc:sldMkLst>
          <pc:docMk/>
          <pc:sldMk cId="3334439466" sldId="273"/>
        </pc:sldMkLst>
        <pc:graphicFrameChg chg="modGraphic">
          <ac:chgData name="João Pedro Ferreira Serra" userId="S::1221842@isep.ipp.pt::0458c0bd-7542-4129-bb02-7d5735e876d2" providerId="AD" clId="Web-{E47C8B9C-08C6-4E55-9255-C97E4F5E983F}" dt="2023-01-05T21:40:46.264" v="25" actId="20577"/>
          <ac:graphicFrameMkLst>
            <pc:docMk/>
            <pc:sldMk cId="3334439466" sldId="273"/>
            <ac:graphicFrameMk id="24" creationId="{DB2E27AA-72D3-59D3-0061-BDE715B96F50}"/>
          </ac:graphicFrameMkLst>
        </pc:graphicFrameChg>
      </pc:sldChg>
      <pc:sldChg chg="modSp">
        <pc:chgData name="João Pedro Ferreira Serra" userId="S::1221842@isep.ipp.pt::0458c0bd-7542-4129-bb02-7d5735e876d2" providerId="AD" clId="Web-{E47C8B9C-08C6-4E55-9255-C97E4F5E983F}" dt="2023-01-05T21:41:30.392" v="66" actId="20577"/>
        <pc:sldMkLst>
          <pc:docMk/>
          <pc:sldMk cId="3212800798" sldId="275"/>
        </pc:sldMkLst>
        <pc:spChg chg="mod">
          <ac:chgData name="João Pedro Ferreira Serra" userId="S::1221842@isep.ipp.pt::0458c0bd-7542-4129-bb02-7d5735e876d2" providerId="AD" clId="Web-{E47C8B9C-08C6-4E55-9255-C97E4F5E983F}" dt="2023-01-05T21:41:30.392" v="66" actId="20577"/>
          <ac:spMkLst>
            <pc:docMk/>
            <pc:sldMk cId="3212800798" sldId="275"/>
            <ac:spMk id="45" creationId="{58C23577-57A7-29BF-E233-18CE09B2933E}"/>
          </ac:spMkLst>
        </pc:spChg>
      </pc:sldChg>
    </pc:docChg>
  </pc:docChgLst>
  <pc:docChgLst>
    <pc:chgData name="João Pedro Ferreira Serra" userId="S::1221842@isep.ipp.pt::0458c0bd-7542-4129-bb02-7d5735e876d2" providerId="AD" clId="Web-{D3799303-CCBC-43CC-A3D3-B81F2B925752}"/>
    <pc:docChg chg="modSld">
      <pc:chgData name="João Pedro Ferreira Serra" userId="S::1221842@isep.ipp.pt::0458c0bd-7542-4129-bb02-7d5735e876d2" providerId="AD" clId="Web-{D3799303-CCBC-43CC-A3D3-B81F2B925752}" dt="2023-01-05T15:21:59.671" v="101" actId="20577"/>
      <pc:docMkLst>
        <pc:docMk/>
      </pc:docMkLst>
      <pc:sldChg chg="modSp">
        <pc:chgData name="João Pedro Ferreira Serra" userId="S::1221842@isep.ipp.pt::0458c0bd-7542-4129-bb02-7d5735e876d2" providerId="AD" clId="Web-{D3799303-CCBC-43CC-A3D3-B81F2B925752}" dt="2023-01-05T15:21:59.671" v="101" actId="20577"/>
        <pc:sldMkLst>
          <pc:docMk/>
          <pc:sldMk cId="1742861620" sldId="266"/>
        </pc:sldMkLst>
        <pc:spChg chg="mod">
          <ac:chgData name="João Pedro Ferreira Serra" userId="S::1221842@isep.ipp.pt::0458c0bd-7542-4129-bb02-7d5735e876d2" providerId="AD" clId="Web-{D3799303-CCBC-43CC-A3D3-B81F2B925752}" dt="2023-01-05T15:21:59.671" v="101" actId="20577"/>
          <ac:spMkLst>
            <pc:docMk/>
            <pc:sldMk cId="1742861620" sldId="266"/>
            <ac:spMk id="3" creationId="{FED19BCA-B61F-4EA6-A1FB-CCA3BD8506F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DA733E-1005-4BB5-B3BE-225A0A23B452}" type="doc">
      <dgm:prSet loTypeId="urn:microsoft.com/office/officeart/2005/8/layout/vList2" loCatId="list" qsTypeId="urn:microsoft.com/office/officeart/2005/8/quickstyle/simple4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BDC743B0-1925-4193-9945-F58D9CC5C7C3}">
      <dgm:prSet/>
      <dgm:spPr/>
      <dgm:t>
        <a:bodyPr/>
        <a:lstStyle/>
        <a:p>
          <a:r>
            <a:rPr lang="en-US" b="0">
              <a:latin typeface="Calibri Light "/>
            </a:rPr>
            <a:t>Summary</a:t>
          </a:r>
        </a:p>
      </dgm:t>
    </dgm:pt>
    <dgm:pt modelId="{1B634AC7-7002-4A92-9B8F-63AEA60813E9}" type="parTrans" cxnId="{62671097-EE14-4EBA-ACEA-7B7646D70129}">
      <dgm:prSet/>
      <dgm:spPr/>
      <dgm:t>
        <a:bodyPr/>
        <a:lstStyle/>
        <a:p>
          <a:endParaRPr lang="en-US"/>
        </a:p>
      </dgm:t>
    </dgm:pt>
    <dgm:pt modelId="{923CA419-0C13-4AD1-B134-EE7DC9974AF2}" type="sibTrans" cxnId="{62671097-EE14-4EBA-ACEA-7B7646D70129}">
      <dgm:prSet/>
      <dgm:spPr/>
      <dgm:t>
        <a:bodyPr/>
        <a:lstStyle/>
        <a:p>
          <a:endParaRPr lang="en-US"/>
        </a:p>
      </dgm:t>
    </dgm:pt>
    <dgm:pt modelId="{1156E251-5759-4C9D-9D50-D57C3174D682}">
      <dgm:prSet phldr="0"/>
      <dgm:spPr/>
      <dgm:t>
        <a:bodyPr/>
        <a:lstStyle/>
        <a:p>
          <a:r>
            <a:rPr lang="en-US" b="0">
              <a:latin typeface="Calibri Light "/>
            </a:rPr>
            <a:t>Demo</a:t>
          </a:r>
        </a:p>
      </dgm:t>
    </dgm:pt>
    <dgm:pt modelId="{8DFBBBAA-3724-478F-A7C2-E9CC34306D91}" type="parTrans" cxnId="{ACDA42F7-3FD1-44F8-BA61-FEA95818C1FD}">
      <dgm:prSet/>
      <dgm:spPr/>
      <dgm:t>
        <a:bodyPr/>
        <a:lstStyle/>
        <a:p>
          <a:endParaRPr lang="en-GB"/>
        </a:p>
      </dgm:t>
    </dgm:pt>
    <dgm:pt modelId="{81350B4C-20CA-4006-88D3-B1929F0E2DA3}" type="sibTrans" cxnId="{ACDA42F7-3FD1-44F8-BA61-FEA95818C1FD}">
      <dgm:prSet/>
      <dgm:spPr/>
      <dgm:t>
        <a:bodyPr/>
        <a:lstStyle/>
        <a:p>
          <a:endParaRPr lang="en-US"/>
        </a:p>
      </dgm:t>
    </dgm:pt>
    <dgm:pt modelId="{71CC65BA-D291-4353-81EA-E2E63581C4F4}">
      <dgm:prSet phldr="0"/>
      <dgm:spPr/>
      <dgm:t>
        <a:bodyPr/>
        <a:lstStyle/>
        <a:p>
          <a:pPr rtl="0"/>
          <a:r>
            <a:rPr lang="en-US" b="0">
              <a:latin typeface="Calibri Light "/>
            </a:rPr>
            <a:t>Sprint Goal | Objective</a:t>
          </a:r>
        </a:p>
      </dgm:t>
    </dgm:pt>
    <dgm:pt modelId="{7F9330F3-726F-4D3A-B5EE-A77D8F86695A}" type="parTrans" cxnId="{1D364CB4-D90A-4CEE-B487-B16CF9F78988}">
      <dgm:prSet/>
      <dgm:spPr/>
      <dgm:t>
        <a:bodyPr/>
        <a:lstStyle/>
        <a:p>
          <a:endParaRPr lang="en-GB"/>
        </a:p>
      </dgm:t>
    </dgm:pt>
    <dgm:pt modelId="{55FF8AE7-D1CE-4C0C-87A3-0AFBA36BE27C}" type="sibTrans" cxnId="{1D364CB4-D90A-4CEE-B487-B16CF9F78988}">
      <dgm:prSet/>
      <dgm:spPr/>
      <dgm:t>
        <a:bodyPr/>
        <a:lstStyle/>
        <a:p>
          <a:endParaRPr lang="en-US"/>
        </a:p>
      </dgm:t>
    </dgm:pt>
    <dgm:pt modelId="{BDA64963-4B79-4187-BF15-75ED5E3D0761}">
      <dgm:prSet phldr="0"/>
      <dgm:spPr/>
      <dgm:t>
        <a:bodyPr/>
        <a:lstStyle/>
        <a:p>
          <a:pPr rtl="0"/>
          <a:r>
            <a:rPr lang="en-US" b="0">
              <a:latin typeface="Calibri Light "/>
            </a:rPr>
            <a:t>Project Contextualization | Work Methodology</a:t>
          </a:r>
        </a:p>
      </dgm:t>
    </dgm:pt>
    <dgm:pt modelId="{E66929F5-4C90-4E6C-89FE-0027F8B21DC2}" type="parTrans" cxnId="{E72EFA9B-10B4-4203-9B3E-2D1C3298345E}">
      <dgm:prSet/>
      <dgm:spPr/>
      <dgm:t>
        <a:bodyPr/>
        <a:lstStyle/>
        <a:p>
          <a:endParaRPr lang="en-GB"/>
        </a:p>
      </dgm:t>
    </dgm:pt>
    <dgm:pt modelId="{436632CA-FD15-45A2-AAD8-D93466321DD4}" type="sibTrans" cxnId="{E72EFA9B-10B4-4203-9B3E-2D1C3298345E}">
      <dgm:prSet/>
      <dgm:spPr/>
      <dgm:t>
        <a:bodyPr/>
        <a:lstStyle/>
        <a:p>
          <a:endParaRPr lang="en-US"/>
        </a:p>
      </dgm:t>
    </dgm:pt>
    <dgm:pt modelId="{36D663BC-E78E-4A47-A2CC-B87F4B070223}">
      <dgm:prSet phldr="0"/>
      <dgm:spPr/>
      <dgm:t>
        <a:bodyPr/>
        <a:lstStyle/>
        <a:p>
          <a:r>
            <a:rPr lang="en-US" b="0">
              <a:latin typeface="Calibri Light "/>
            </a:rPr>
            <a:t>Domain Model</a:t>
          </a:r>
        </a:p>
      </dgm:t>
    </dgm:pt>
    <dgm:pt modelId="{D926CAA2-46A5-4D16-ABB0-619805D894B1}" type="parTrans" cxnId="{F3261027-8263-4852-A4B8-E5264BC376FB}">
      <dgm:prSet/>
      <dgm:spPr/>
      <dgm:t>
        <a:bodyPr/>
        <a:lstStyle/>
        <a:p>
          <a:endParaRPr lang="en-GB"/>
        </a:p>
      </dgm:t>
    </dgm:pt>
    <dgm:pt modelId="{D4E5AB4E-0DE2-4AE7-8EB8-9D155DCDA857}" type="sibTrans" cxnId="{F3261027-8263-4852-A4B8-E5264BC376FB}">
      <dgm:prSet/>
      <dgm:spPr/>
      <dgm:t>
        <a:bodyPr/>
        <a:lstStyle/>
        <a:p>
          <a:endParaRPr lang="en-US"/>
        </a:p>
      </dgm:t>
    </dgm:pt>
    <dgm:pt modelId="{6716306C-C320-45B9-8A97-93539CACBC95}">
      <dgm:prSet phldr="0"/>
      <dgm:spPr/>
      <dgm:t>
        <a:bodyPr/>
        <a:lstStyle/>
        <a:p>
          <a:pPr rtl="0"/>
          <a:r>
            <a:rPr lang="en-US" b="0">
              <a:latin typeface="Calibri Light "/>
            </a:rPr>
            <a:t>User Stories | Class Diagram &amp; Sequence Diagram</a:t>
          </a:r>
        </a:p>
      </dgm:t>
    </dgm:pt>
    <dgm:pt modelId="{B5975D7E-ADC3-4856-8044-ACD474A50322}" type="parTrans" cxnId="{77EEA739-28CB-4A28-8075-B6812B800233}">
      <dgm:prSet/>
      <dgm:spPr/>
      <dgm:t>
        <a:bodyPr/>
        <a:lstStyle/>
        <a:p>
          <a:endParaRPr lang="en-GB"/>
        </a:p>
      </dgm:t>
    </dgm:pt>
    <dgm:pt modelId="{DEDD16BA-560E-4CA0-AB65-13D0F6D34781}" type="sibTrans" cxnId="{77EEA739-28CB-4A28-8075-B6812B800233}">
      <dgm:prSet/>
      <dgm:spPr/>
      <dgm:t>
        <a:bodyPr/>
        <a:lstStyle/>
        <a:p>
          <a:endParaRPr lang="en-US"/>
        </a:p>
      </dgm:t>
    </dgm:pt>
    <dgm:pt modelId="{95EEE438-0AD4-45BE-B8F3-02EF23FB22A3}" type="pres">
      <dgm:prSet presAssocID="{3ADA733E-1005-4BB5-B3BE-225A0A23B452}" presName="linear" presStyleCnt="0">
        <dgm:presLayoutVars>
          <dgm:animLvl val="lvl"/>
          <dgm:resizeHandles val="exact"/>
        </dgm:presLayoutVars>
      </dgm:prSet>
      <dgm:spPr/>
    </dgm:pt>
    <dgm:pt modelId="{08C5361C-1514-448C-B703-1D39CA6CFBEF}" type="pres">
      <dgm:prSet presAssocID="{71CC65BA-D291-4353-81EA-E2E63581C4F4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A98A17D-9D44-42E0-8F46-03F9244C28AC}" type="pres">
      <dgm:prSet presAssocID="{55FF8AE7-D1CE-4C0C-87A3-0AFBA36BE27C}" presName="spacer" presStyleCnt="0"/>
      <dgm:spPr/>
    </dgm:pt>
    <dgm:pt modelId="{CA0EBF96-E8A4-4F11-9428-7A29D30680B1}" type="pres">
      <dgm:prSet presAssocID="{BDA64963-4B79-4187-BF15-75ED5E3D0761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6726B604-6CAF-4081-9571-5523CB50F6E1}" type="pres">
      <dgm:prSet presAssocID="{436632CA-FD15-45A2-AAD8-D93466321DD4}" presName="spacer" presStyleCnt="0"/>
      <dgm:spPr/>
    </dgm:pt>
    <dgm:pt modelId="{EA9CC38F-2781-4FA6-A0E9-FFC4583524DF}" type="pres">
      <dgm:prSet presAssocID="{36D663BC-E78E-4A47-A2CC-B87F4B070223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1426F4AD-4323-41E6-80DB-EE39A7B1A097}" type="pres">
      <dgm:prSet presAssocID="{D4E5AB4E-0DE2-4AE7-8EB8-9D155DCDA857}" presName="spacer" presStyleCnt="0"/>
      <dgm:spPr/>
    </dgm:pt>
    <dgm:pt modelId="{AF9AEBE8-F17E-4899-8AF1-6DA0BC236F5B}" type="pres">
      <dgm:prSet presAssocID="{6716306C-C320-45B9-8A97-93539CACBC95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2589158E-E345-4F18-A320-ACF2551BD802}" type="pres">
      <dgm:prSet presAssocID="{DEDD16BA-560E-4CA0-AB65-13D0F6D34781}" presName="spacer" presStyleCnt="0"/>
      <dgm:spPr/>
    </dgm:pt>
    <dgm:pt modelId="{4164F4F7-6B6C-443C-8E60-CE2641843444}" type="pres">
      <dgm:prSet presAssocID="{1156E251-5759-4C9D-9D50-D57C3174D68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9C340884-200C-43E9-8B12-0318FD79BE3F}" type="pres">
      <dgm:prSet presAssocID="{81350B4C-20CA-4006-88D3-B1929F0E2DA3}" presName="spacer" presStyleCnt="0"/>
      <dgm:spPr/>
    </dgm:pt>
    <dgm:pt modelId="{66E7A030-A087-4131-AC30-ADDA4E694092}" type="pres">
      <dgm:prSet presAssocID="{BDC743B0-1925-4193-9945-F58D9CC5C7C3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F3261027-8263-4852-A4B8-E5264BC376FB}" srcId="{3ADA733E-1005-4BB5-B3BE-225A0A23B452}" destId="{36D663BC-E78E-4A47-A2CC-B87F4B070223}" srcOrd="2" destOrd="0" parTransId="{D926CAA2-46A5-4D16-ABB0-619805D894B1}" sibTransId="{D4E5AB4E-0DE2-4AE7-8EB8-9D155DCDA857}"/>
    <dgm:cxn modelId="{E8759231-3B67-40AB-9260-D78F60AE247F}" type="presOf" srcId="{3ADA733E-1005-4BB5-B3BE-225A0A23B452}" destId="{95EEE438-0AD4-45BE-B8F3-02EF23FB22A3}" srcOrd="0" destOrd="0" presId="urn:microsoft.com/office/officeart/2005/8/layout/vList2"/>
    <dgm:cxn modelId="{77EEA739-28CB-4A28-8075-B6812B800233}" srcId="{3ADA733E-1005-4BB5-B3BE-225A0A23B452}" destId="{6716306C-C320-45B9-8A97-93539CACBC95}" srcOrd="3" destOrd="0" parTransId="{B5975D7E-ADC3-4856-8044-ACD474A50322}" sibTransId="{DEDD16BA-560E-4CA0-AB65-13D0F6D34781}"/>
    <dgm:cxn modelId="{A029C85B-2210-4A5A-ACE2-3989AB97693E}" type="presOf" srcId="{6716306C-C320-45B9-8A97-93539CACBC95}" destId="{AF9AEBE8-F17E-4899-8AF1-6DA0BC236F5B}" srcOrd="0" destOrd="0" presId="urn:microsoft.com/office/officeart/2005/8/layout/vList2"/>
    <dgm:cxn modelId="{D1DC9E6C-EDC7-4351-B103-5C1747DE3C98}" type="presOf" srcId="{BDA64963-4B79-4187-BF15-75ED5E3D0761}" destId="{CA0EBF96-E8A4-4F11-9428-7A29D30680B1}" srcOrd="0" destOrd="0" presId="urn:microsoft.com/office/officeart/2005/8/layout/vList2"/>
    <dgm:cxn modelId="{62671097-EE14-4EBA-ACEA-7B7646D70129}" srcId="{3ADA733E-1005-4BB5-B3BE-225A0A23B452}" destId="{BDC743B0-1925-4193-9945-F58D9CC5C7C3}" srcOrd="5" destOrd="0" parTransId="{1B634AC7-7002-4A92-9B8F-63AEA60813E9}" sibTransId="{923CA419-0C13-4AD1-B134-EE7DC9974AF2}"/>
    <dgm:cxn modelId="{E72EFA9B-10B4-4203-9B3E-2D1C3298345E}" srcId="{3ADA733E-1005-4BB5-B3BE-225A0A23B452}" destId="{BDA64963-4B79-4187-BF15-75ED5E3D0761}" srcOrd="1" destOrd="0" parTransId="{E66929F5-4C90-4E6C-89FE-0027F8B21DC2}" sibTransId="{436632CA-FD15-45A2-AAD8-D93466321DD4}"/>
    <dgm:cxn modelId="{3F21F4B3-EB96-4FC1-B438-0F4B7C491CEE}" type="presOf" srcId="{36D663BC-E78E-4A47-A2CC-B87F4B070223}" destId="{EA9CC38F-2781-4FA6-A0E9-FFC4583524DF}" srcOrd="0" destOrd="0" presId="urn:microsoft.com/office/officeart/2005/8/layout/vList2"/>
    <dgm:cxn modelId="{1D364CB4-D90A-4CEE-B487-B16CF9F78988}" srcId="{3ADA733E-1005-4BB5-B3BE-225A0A23B452}" destId="{71CC65BA-D291-4353-81EA-E2E63581C4F4}" srcOrd="0" destOrd="0" parTransId="{7F9330F3-726F-4D3A-B5EE-A77D8F86695A}" sibTransId="{55FF8AE7-D1CE-4C0C-87A3-0AFBA36BE27C}"/>
    <dgm:cxn modelId="{B1DA04C7-F355-4937-ADE5-8F3C7CAD776C}" type="presOf" srcId="{1156E251-5759-4C9D-9D50-D57C3174D682}" destId="{4164F4F7-6B6C-443C-8E60-CE2641843444}" srcOrd="0" destOrd="0" presId="urn:microsoft.com/office/officeart/2005/8/layout/vList2"/>
    <dgm:cxn modelId="{EB4AAED5-A54A-41FC-8894-BD19B97F188C}" type="presOf" srcId="{BDC743B0-1925-4193-9945-F58D9CC5C7C3}" destId="{66E7A030-A087-4131-AC30-ADDA4E694092}" srcOrd="0" destOrd="0" presId="urn:microsoft.com/office/officeart/2005/8/layout/vList2"/>
    <dgm:cxn modelId="{74EF49DA-82AE-44C5-A98E-36622D8DA6CB}" type="presOf" srcId="{71CC65BA-D291-4353-81EA-E2E63581C4F4}" destId="{08C5361C-1514-448C-B703-1D39CA6CFBEF}" srcOrd="0" destOrd="0" presId="urn:microsoft.com/office/officeart/2005/8/layout/vList2"/>
    <dgm:cxn modelId="{ACDA42F7-3FD1-44F8-BA61-FEA95818C1FD}" srcId="{3ADA733E-1005-4BB5-B3BE-225A0A23B452}" destId="{1156E251-5759-4C9D-9D50-D57C3174D682}" srcOrd="4" destOrd="0" parTransId="{8DFBBBAA-3724-478F-A7C2-E9CC34306D91}" sibTransId="{81350B4C-20CA-4006-88D3-B1929F0E2DA3}"/>
    <dgm:cxn modelId="{98893372-C279-4860-965E-5D994E9D870C}" type="presParOf" srcId="{95EEE438-0AD4-45BE-B8F3-02EF23FB22A3}" destId="{08C5361C-1514-448C-B703-1D39CA6CFBEF}" srcOrd="0" destOrd="0" presId="urn:microsoft.com/office/officeart/2005/8/layout/vList2"/>
    <dgm:cxn modelId="{A4C829DD-B846-4049-9AD4-6E890F8D8AB8}" type="presParOf" srcId="{95EEE438-0AD4-45BE-B8F3-02EF23FB22A3}" destId="{6A98A17D-9D44-42E0-8F46-03F9244C28AC}" srcOrd="1" destOrd="0" presId="urn:microsoft.com/office/officeart/2005/8/layout/vList2"/>
    <dgm:cxn modelId="{8C226A90-D535-4321-B738-6FAC322A5781}" type="presParOf" srcId="{95EEE438-0AD4-45BE-B8F3-02EF23FB22A3}" destId="{CA0EBF96-E8A4-4F11-9428-7A29D30680B1}" srcOrd="2" destOrd="0" presId="urn:microsoft.com/office/officeart/2005/8/layout/vList2"/>
    <dgm:cxn modelId="{E43C0601-2948-4968-8D46-B943E11D6D5F}" type="presParOf" srcId="{95EEE438-0AD4-45BE-B8F3-02EF23FB22A3}" destId="{6726B604-6CAF-4081-9571-5523CB50F6E1}" srcOrd="3" destOrd="0" presId="urn:microsoft.com/office/officeart/2005/8/layout/vList2"/>
    <dgm:cxn modelId="{80A24C4B-8945-4C65-B8EB-A1C354618A65}" type="presParOf" srcId="{95EEE438-0AD4-45BE-B8F3-02EF23FB22A3}" destId="{EA9CC38F-2781-4FA6-A0E9-FFC4583524DF}" srcOrd="4" destOrd="0" presId="urn:microsoft.com/office/officeart/2005/8/layout/vList2"/>
    <dgm:cxn modelId="{5238020A-BF75-45BB-AAF1-69D03F99DA79}" type="presParOf" srcId="{95EEE438-0AD4-45BE-B8F3-02EF23FB22A3}" destId="{1426F4AD-4323-41E6-80DB-EE39A7B1A097}" srcOrd="5" destOrd="0" presId="urn:microsoft.com/office/officeart/2005/8/layout/vList2"/>
    <dgm:cxn modelId="{2EB7F7EB-4E67-4023-ACF1-E5F1C96B029E}" type="presParOf" srcId="{95EEE438-0AD4-45BE-B8F3-02EF23FB22A3}" destId="{AF9AEBE8-F17E-4899-8AF1-6DA0BC236F5B}" srcOrd="6" destOrd="0" presId="urn:microsoft.com/office/officeart/2005/8/layout/vList2"/>
    <dgm:cxn modelId="{D666F419-585E-4CFB-A03D-2C03D94F9DA4}" type="presParOf" srcId="{95EEE438-0AD4-45BE-B8F3-02EF23FB22A3}" destId="{2589158E-E345-4F18-A320-ACF2551BD802}" srcOrd="7" destOrd="0" presId="urn:microsoft.com/office/officeart/2005/8/layout/vList2"/>
    <dgm:cxn modelId="{ED99A96A-187E-4DA6-B8BD-D59DD4E12B22}" type="presParOf" srcId="{95EEE438-0AD4-45BE-B8F3-02EF23FB22A3}" destId="{4164F4F7-6B6C-443C-8E60-CE2641843444}" srcOrd="8" destOrd="0" presId="urn:microsoft.com/office/officeart/2005/8/layout/vList2"/>
    <dgm:cxn modelId="{E0264716-F1D4-41E1-A2E6-F5F97C55315E}" type="presParOf" srcId="{95EEE438-0AD4-45BE-B8F3-02EF23FB22A3}" destId="{9C340884-200C-43E9-8B12-0318FD79BE3F}" srcOrd="9" destOrd="0" presId="urn:microsoft.com/office/officeart/2005/8/layout/vList2"/>
    <dgm:cxn modelId="{057C1057-7098-4963-8EEA-164A9C2DD237}" type="presParOf" srcId="{95EEE438-0AD4-45BE-B8F3-02EF23FB22A3}" destId="{66E7A030-A087-4131-AC30-ADDA4E694092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05/8/layout/list1" loCatId="list" qsTypeId="urn:microsoft.com/office/officeart/2005/8/quickstyle/3d1" qsCatId="3D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73D947E0-108F-4D20-A71E-3CF329F97212}">
      <dgm:prSet/>
      <dgm:spPr/>
      <dgm:t>
        <a:bodyPr/>
        <a:lstStyle/>
        <a:p>
          <a:pPr marL="0" indent="0" defTabSz="914400" rtl="0" eaLnBrk="1" latinLnBrk="0" hangingPunct="1">
            <a:spcBef>
              <a:spcPts val="1000"/>
            </a:spcBef>
            <a:buFont typeface="Arial" panose="020B0604020202020204" pitchFamily="34" charset="0"/>
            <a:buNone/>
          </a:pPr>
          <a:r>
            <a:rPr lang="en-US" b="1" kern="1200" spc="150" baseline="0">
              <a:latin typeface="+mj-lt"/>
            </a:rPr>
            <a:t>Requirements Engineering</a:t>
          </a:r>
          <a:endParaRPr lang="en-US" b="1" kern="1200" spc="150">
            <a:latin typeface="+mj-lt"/>
          </a:endParaRPr>
        </a:p>
      </dgm:t>
    </dgm:pt>
    <dgm:pt modelId="{9D249532-A24D-4D8F-848A-9F42F2E486C9}" type="parTrans" cxnId="{A0077D09-C12C-46D0-8DF7-194B691136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AE813459-65AB-4FA9-B717-330DDA6DFA4E}" type="sibTrans" cxnId="{A0077D09-C12C-46D0-8DF7-194B691136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F1F58065-40C4-41F1-8E3C-9BFA929F4CDD}">
      <dgm:prSet phldr="0"/>
      <dgm:spPr/>
      <dgm:t>
        <a:bodyPr/>
        <a:lstStyle/>
        <a:p>
          <a:r>
            <a:rPr lang="en-US" spc="50" baseline="0">
              <a:latin typeface="+mj-lt"/>
            </a:rPr>
            <a:t>Glossary </a:t>
          </a:r>
          <a:endParaRPr lang="en-US">
            <a:latin typeface="+mj-lt"/>
          </a:endParaRPr>
        </a:p>
      </dgm:t>
    </dgm:pt>
    <dgm:pt modelId="{AACF5DF8-6CCE-4D0E-B919-B68DF99671AD}" type="parTrans" cxnId="{D99F1417-A19C-4A6A-B828-C34BF5B12EF6}">
      <dgm:prSet/>
      <dgm:spPr/>
      <dgm:t>
        <a:bodyPr/>
        <a:lstStyle/>
        <a:p>
          <a:endParaRPr lang="en-GB"/>
        </a:p>
      </dgm:t>
    </dgm:pt>
    <dgm:pt modelId="{ACF3DF6B-99E9-40E9-9B43-E28FDF876E04}" type="sibTrans" cxnId="{D99F1417-A19C-4A6A-B828-C34BF5B12EF6}">
      <dgm:prSet/>
      <dgm:spPr/>
      <dgm:t>
        <a:bodyPr/>
        <a:lstStyle/>
        <a:p>
          <a:endParaRPr lang="en-GB"/>
        </a:p>
      </dgm:t>
    </dgm:pt>
    <dgm:pt modelId="{C3AC022E-25A0-4761-92FD-6BADD9E2E15C}">
      <dgm:prSet phldr="0"/>
      <dgm:spPr/>
      <dgm:t>
        <a:bodyPr/>
        <a:lstStyle/>
        <a:p>
          <a:pPr marL="0" rtl="0"/>
          <a:r>
            <a:rPr lang="en-US" b="1" kern="1200" spc="150">
              <a:latin typeface="+mj-lt"/>
            </a:rPr>
            <a:t>OO Analysis </a:t>
          </a:r>
          <a:endParaRPr lang="en-US" b="1" kern="1200" spc="150">
            <a:latin typeface="+mj-lt"/>
            <a:cs typeface="Calibri Light"/>
          </a:endParaRPr>
        </a:p>
      </dgm:t>
    </dgm:pt>
    <dgm:pt modelId="{1618B3FD-6225-4238-B742-789288501EE3}" type="parTrans" cxnId="{C68563DC-F606-4CFB-8A61-246A9D6A52BD}">
      <dgm:prSet/>
      <dgm:spPr/>
      <dgm:t>
        <a:bodyPr/>
        <a:lstStyle/>
        <a:p>
          <a:endParaRPr lang="en-GB"/>
        </a:p>
      </dgm:t>
    </dgm:pt>
    <dgm:pt modelId="{CC6464F1-85E7-4C1F-B96A-3C2CEE4FA041}" type="sibTrans" cxnId="{C68563DC-F606-4CFB-8A61-246A9D6A52BD}">
      <dgm:prSet/>
      <dgm:spPr/>
      <dgm:t>
        <a:bodyPr/>
        <a:lstStyle/>
        <a:p>
          <a:endParaRPr lang="en-GB"/>
        </a:p>
      </dgm:t>
    </dgm:pt>
    <dgm:pt modelId="{98D56DD9-F5A8-46AD-8286-62E8D386F076}">
      <dgm:prSet phldr="0"/>
      <dgm:spPr/>
      <dgm:t>
        <a:bodyPr/>
        <a:lstStyle/>
        <a:p>
          <a:pPr rtl="0"/>
          <a:r>
            <a:rPr lang="en-US">
              <a:latin typeface="+mj-lt"/>
              <a:ea typeface="+mn-ea"/>
              <a:cs typeface="Calibri Light" panose="020F0302020204030204"/>
            </a:rPr>
            <a:t> </a:t>
          </a:r>
          <a:r>
            <a:rPr lang="en-US" b="1">
              <a:latin typeface="+mj-lt"/>
              <a:ea typeface="+mn-ea"/>
              <a:cs typeface="Calibri Light" panose="020F0302020204030204"/>
            </a:rPr>
            <a:t>Implementation</a:t>
          </a:r>
        </a:p>
      </dgm:t>
    </dgm:pt>
    <dgm:pt modelId="{0855EB76-6587-4DA2-AAC1-08CB994B8113}" type="parTrans" cxnId="{27A434AD-6135-4B56-98FF-7FDBF64F6ACE}">
      <dgm:prSet/>
      <dgm:spPr/>
      <dgm:t>
        <a:bodyPr/>
        <a:lstStyle/>
        <a:p>
          <a:endParaRPr lang="en-GB"/>
        </a:p>
      </dgm:t>
    </dgm:pt>
    <dgm:pt modelId="{4449A965-2982-4666-98FF-1F8E8D77322D}" type="sibTrans" cxnId="{27A434AD-6135-4B56-98FF-7FDBF64F6ACE}">
      <dgm:prSet/>
      <dgm:spPr/>
      <dgm:t>
        <a:bodyPr/>
        <a:lstStyle/>
        <a:p>
          <a:endParaRPr lang="en-GB"/>
        </a:p>
      </dgm:t>
    </dgm:pt>
    <dgm:pt modelId="{4C7ABD32-6C82-491D-8F0E-7EA74DDE6922}">
      <dgm:prSet phldr="0"/>
      <dgm:spPr/>
      <dgm:t>
        <a:bodyPr/>
        <a:lstStyle/>
        <a:p>
          <a:pPr rtl="0"/>
          <a:r>
            <a:rPr lang="en-US">
              <a:latin typeface="+mj-lt"/>
            </a:rPr>
            <a:t> </a:t>
          </a:r>
          <a:r>
            <a:rPr lang="en-US" b="1">
              <a:latin typeface="+mj-lt"/>
            </a:rPr>
            <a:t>OO Design</a:t>
          </a:r>
        </a:p>
      </dgm:t>
    </dgm:pt>
    <dgm:pt modelId="{9B99A9C3-437C-4E02-8F6A-BBF261451790}" type="parTrans" cxnId="{E523DCED-4B94-4063-8876-F1D3A4138E6F}">
      <dgm:prSet/>
      <dgm:spPr/>
      <dgm:t>
        <a:bodyPr/>
        <a:lstStyle/>
        <a:p>
          <a:endParaRPr lang="en-GB"/>
        </a:p>
      </dgm:t>
    </dgm:pt>
    <dgm:pt modelId="{C55EB546-B5E6-41EF-B2C8-B3207548675E}" type="sibTrans" cxnId="{E523DCED-4B94-4063-8876-F1D3A4138E6F}">
      <dgm:prSet/>
      <dgm:spPr/>
      <dgm:t>
        <a:bodyPr/>
        <a:lstStyle/>
        <a:p>
          <a:endParaRPr lang="en-GB"/>
        </a:p>
      </dgm:t>
    </dgm:pt>
    <dgm:pt modelId="{FEDEE44C-0BBC-4899-8C9A-1E6AF9A97520}">
      <dgm:prSet phldr="0"/>
      <dgm:spPr/>
      <dgm:t>
        <a:bodyPr/>
        <a:lstStyle/>
        <a:p>
          <a:pPr marL="0" rtl="0"/>
          <a:r>
            <a:rPr lang="en-US" spc="50" baseline="0">
              <a:latin typeface="+mj-lt"/>
            </a:rPr>
            <a:t>Supplementary Specification – FURPS+ </a:t>
          </a:r>
        </a:p>
      </dgm:t>
    </dgm:pt>
    <dgm:pt modelId="{448A0E5E-9EC5-48A2-8AA3-EC9C978F0D15}" type="parTrans" cxnId="{D1AEB634-357B-4B8F-8F35-71B1E98C2A30}">
      <dgm:prSet/>
      <dgm:spPr/>
      <dgm:t>
        <a:bodyPr/>
        <a:lstStyle/>
        <a:p>
          <a:endParaRPr lang="en-GB"/>
        </a:p>
      </dgm:t>
    </dgm:pt>
    <dgm:pt modelId="{FDF8F814-8E8D-4D5F-A061-1333870982D4}" type="sibTrans" cxnId="{D1AEB634-357B-4B8F-8F35-71B1E98C2A30}">
      <dgm:prSet/>
      <dgm:spPr/>
      <dgm:t>
        <a:bodyPr/>
        <a:lstStyle/>
        <a:p>
          <a:endParaRPr lang="en-GB"/>
        </a:p>
      </dgm:t>
    </dgm:pt>
    <dgm:pt modelId="{303029BA-EBBE-4333-87CB-F0D365155128}">
      <dgm:prSet phldr="0"/>
      <dgm:spPr/>
      <dgm:t>
        <a:bodyPr/>
        <a:lstStyle/>
        <a:p>
          <a:pPr marL="0" rtl="0"/>
          <a:r>
            <a:rPr lang="en-US" spc="50" baseline="0">
              <a:latin typeface="+mj-lt"/>
            </a:rPr>
            <a:t>Use-Case (UC) Text </a:t>
          </a:r>
        </a:p>
      </dgm:t>
    </dgm:pt>
    <dgm:pt modelId="{90479CFE-992D-4A01-82F8-FF23344D8601}" type="parTrans" cxnId="{8D033C0B-D147-4BA3-B2DD-826A54997A44}">
      <dgm:prSet/>
      <dgm:spPr/>
      <dgm:t>
        <a:bodyPr/>
        <a:lstStyle/>
        <a:p>
          <a:endParaRPr lang="en-GB"/>
        </a:p>
      </dgm:t>
    </dgm:pt>
    <dgm:pt modelId="{69853B6C-A639-4420-BAFE-FE0D24931500}" type="sibTrans" cxnId="{8D033C0B-D147-4BA3-B2DD-826A54997A44}">
      <dgm:prSet/>
      <dgm:spPr/>
      <dgm:t>
        <a:bodyPr/>
        <a:lstStyle/>
        <a:p>
          <a:endParaRPr lang="en-GB"/>
        </a:p>
      </dgm:t>
    </dgm:pt>
    <dgm:pt modelId="{3CF61DB5-26D3-44CD-B347-62C7DA21EBFC}">
      <dgm:prSet phldr="0"/>
      <dgm:spPr/>
      <dgm:t>
        <a:bodyPr/>
        <a:lstStyle/>
        <a:p>
          <a:pPr marL="0"/>
          <a:r>
            <a:rPr lang="en-US" spc="50" baseline="0">
              <a:latin typeface="+mj-lt"/>
            </a:rPr>
            <a:t>User Stories (US) </a:t>
          </a:r>
          <a:endParaRPr lang="en-US" spc="50">
            <a:latin typeface="+mj-lt"/>
          </a:endParaRPr>
        </a:p>
      </dgm:t>
    </dgm:pt>
    <dgm:pt modelId="{8F6DF3B5-DDE5-47E4-8F35-4E92C9BE35B5}" type="parTrans" cxnId="{B8D70820-062E-44B3-8A03-A01FC552DA54}">
      <dgm:prSet/>
      <dgm:spPr/>
      <dgm:t>
        <a:bodyPr/>
        <a:lstStyle/>
        <a:p>
          <a:endParaRPr lang="en-GB"/>
        </a:p>
      </dgm:t>
    </dgm:pt>
    <dgm:pt modelId="{2D24F1CF-E4C2-4742-B0D2-B9A0AC19EEF8}" type="sibTrans" cxnId="{B8D70820-062E-44B3-8A03-A01FC552DA54}">
      <dgm:prSet/>
      <dgm:spPr/>
      <dgm:t>
        <a:bodyPr/>
        <a:lstStyle/>
        <a:p>
          <a:endParaRPr lang="en-GB"/>
        </a:p>
      </dgm:t>
    </dgm:pt>
    <dgm:pt modelId="{26965A4A-5ADF-4E2E-A981-830A99C7BF9A}">
      <dgm:prSet phldr="0"/>
      <dgm:spPr/>
      <dgm:t>
        <a:bodyPr/>
        <a:lstStyle/>
        <a:p>
          <a:pPr marL="0" rtl="0"/>
          <a:r>
            <a:rPr lang="en-US" spc="50" baseline="0">
              <a:latin typeface="+mj-lt"/>
            </a:rPr>
            <a:t>System Sequence Diagram (SSD) </a:t>
          </a:r>
        </a:p>
      </dgm:t>
    </dgm:pt>
    <dgm:pt modelId="{3823988F-8950-46D6-B1F5-E59A9CF63F96}" type="parTrans" cxnId="{FF2E9915-3B08-4A6B-B8B8-A27E91807EBC}">
      <dgm:prSet/>
      <dgm:spPr/>
      <dgm:t>
        <a:bodyPr/>
        <a:lstStyle/>
        <a:p>
          <a:endParaRPr lang="en-GB"/>
        </a:p>
      </dgm:t>
    </dgm:pt>
    <dgm:pt modelId="{04798E5F-5B22-4B8A-B6ED-972B83B2091D}" type="sibTrans" cxnId="{FF2E9915-3B08-4A6B-B8B8-A27E91807EBC}">
      <dgm:prSet/>
      <dgm:spPr/>
      <dgm:t>
        <a:bodyPr/>
        <a:lstStyle/>
        <a:p>
          <a:endParaRPr lang="en-GB"/>
        </a:p>
      </dgm:t>
    </dgm:pt>
    <dgm:pt modelId="{506C89DF-5A10-4279-92E5-B22E8DAA3A3F}">
      <dgm:prSet phldr="0"/>
      <dgm:spPr/>
      <dgm:t>
        <a:bodyPr/>
        <a:lstStyle/>
        <a:p>
          <a:pPr marL="0"/>
          <a:r>
            <a:rPr lang="en-US" spc="50" baseline="0">
              <a:latin typeface="+mj-lt"/>
            </a:rPr>
            <a:t>Use-Case Diagram (UCD)</a:t>
          </a:r>
        </a:p>
      </dgm:t>
    </dgm:pt>
    <dgm:pt modelId="{7B7BF7F9-C39C-4BAF-8DCC-FBCF51700FEC}" type="parTrans" cxnId="{DB5E50A5-EF0A-497F-8236-BB6A3DF3AE26}">
      <dgm:prSet/>
      <dgm:spPr/>
      <dgm:t>
        <a:bodyPr/>
        <a:lstStyle/>
        <a:p>
          <a:endParaRPr lang="en-GB"/>
        </a:p>
      </dgm:t>
    </dgm:pt>
    <dgm:pt modelId="{5E11E6E0-CD12-4F09-B823-2BE1DD7B4062}" type="sibTrans" cxnId="{DB5E50A5-EF0A-497F-8236-BB6A3DF3AE26}">
      <dgm:prSet/>
      <dgm:spPr/>
      <dgm:t>
        <a:bodyPr/>
        <a:lstStyle/>
        <a:p>
          <a:endParaRPr lang="en-GB"/>
        </a:p>
      </dgm:t>
    </dgm:pt>
    <dgm:pt modelId="{7343985F-E9AE-4E66-991E-FD2E502C9F43}">
      <dgm:prSet phldr="0"/>
      <dgm:spPr/>
      <dgm:t>
        <a:bodyPr/>
        <a:lstStyle/>
        <a:p>
          <a:pPr marL="0" rtl="0"/>
          <a:r>
            <a:rPr lang="en-US" spc="50" baseline="0">
              <a:latin typeface="+mj-lt"/>
            </a:rPr>
            <a:t>Domain model</a:t>
          </a:r>
        </a:p>
      </dgm:t>
    </dgm:pt>
    <dgm:pt modelId="{9717115C-725A-49C7-911A-DD7ADE39FF18}" type="parTrans" cxnId="{EB650718-DCB1-4726-8BC2-54E8CA0258EB}">
      <dgm:prSet/>
      <dgm:spPr/>
      <dgm:t>
        <a:bodyPr/>
        <a:lstStyle/>
        <a:p>
          <a:endParaRPr lang="en-GB"/>
        </a:p>
      </dgm:t>
    </dgm:pt>
    <dgm:pt modelId="{32E9C611-4CE1-4C0A-AD3E-4F962950E207}" type="sibTrans" cxnId="{EB650718-DCB1-4726-8BC2-54E8CA0258EB}">
      <dgm:prSet/>
      <dgm:spPr/>
      <dgm:t>
        <a:bodyPr/>
        <a:lstStyle/>
        <a:p>
          <a:endParaRPr lang="en-GB"/>
        </a:p>
      </dgm:t>
    </dgm:pt>
    <dgm:pt modelId="{C72392B9-737A-4754-8899-B17CD1F8FE7A}">
      <dgm:prSet phldr="0"/>
      <dgm:spPr/>
      <dgm:t>
        <a:bodyPr/>
        <a:lstStyle/>
        <a:p>
          <a:pPr marL="0" rtl="0"/>
          <a:r>
            <a:rPr lang="en-US" spc="50" baseline="0">
              <a:latin typeface="+mj-lt"/>
            </a:rPr>
            <a:t>Conceptual classes</a:t>
          </a:r>
        </a:p>
      </dgm:t>
    </dgm:pt>
    <dgm:pt modelId="{1CE2A65F-A3B1-42D1-B396-3EC02FD2153B}" type="parTrans" cxnId="{94E420D5-B2EB-4360-8F48-49D64B78A402}">
      <dgm:prSet/>
      <dgm:spPr/>
      <dgm:t>
        <a:bodyPr/>
        <a:lstStyle/>
        <a:p>
          <a:endParaRPr lang="en-GB"/>
        </a:p>
      </dgm:t>
    </dgm:pt>
    <dgm:pt modelId="{2FB658C3-6077-4EAF-AFB3-80836B59A8CD}" type="sibTrans" cxnId="{94E420D5-B2EB-4360-8F48-49D64B78A402}">
      <dgm:prSet/>
      <dgm:spPr/>
      <dgm:t>
        <a:bodyPr/>
        <a:lstStyle/>
        <a:p>
          <a:endParaRPr lang="en-GB"/>
        </a:p>
      </dgm:t>
    </dgm:pt>
    <dgm:pt modelId="{5F318CFA-5049-4E8C-8781-BF3C7789F995}">
      <dgm:prSet phldr="0"/>
      <dgm:spPr/>
      <dgm:t>
        <a:bodyPr/>
        <a:lstStyle/>
        <a:p>
          <a:pPr marL="0"/>
          <a:r>
            <a:rPr lang="en-US" spc="50" baseline="0">
              <a:latin typeface="+mj-lt"/>
            </a:rPr>
            <a:t>Attributes</a:t>
          </a:r>
        </a:p>
      </dgm:t>
    </dgm:pt>
    <dgm:pt modelId="{A323ED3E-5220-41F3-8E85-04AB43599D50}" type="parTrans" cxnId="{FFAACE7B-799B-4C82-9059-D347E0971AD3}">
      <dgm:prSet/>
      <dgm:spPr/>
      <dgm:t>
        <a:bodyPr/>
        <a:lstStyle/>
        <a:p>
          <a:endParaRPr lang="en-GB"/>
        </a:p>
      </dgm:t>
    </dgm:pt>
    <dgm:pt modelId="{00A5F1F9-D0CE-4B57-B767-74B024692E68}" type="sibTrans" cxnId="{FFAACE7B-799B-4C82-9059-D347E0971AD3}">
      <dgm:prSet/>
      <dgm:spPr/>
      <dgm:t>
        <a:bodyPr/>
        <a:lstStyle/>
        <a:p>
          <a:endParaRPr lang="en-GB"/>
        </a:p>
      </dgm:t>
    </dgm:pt>
    <dgm:pt modelId="{FF5F01F3-5972-4D67-B46D-04BF825E0AC9}">
      <dgm:prSet phldr="0"/>
      <dgm:spPr/>
      <dgm:t>
        <a:bodyPr/>
        <a:lstStyle/>
        <a:p>
          <a:pPr marL="0" rtl="0"/>
          <a:r>
            <a:rPr lang="en-US" spc="50" baseline="0">
              <a:latin typeface="+mj-lt"/>
            </a:rPr>
            <a:t>Associations</a:t>
          </a:r>
        </a:p>
      </dgm:t>
    </dgm:pt>
    <dgm:pt modelId="{B8C31E50-49FA-45FA-A831-DF37D37BB248}" type="parTrans" cxnId="{15381828-D96E-4723-A24B-2626879753C7}">
      <dgm:prSet/>
      <dgm:spPr/>
      <dgm:t>
        <a:bodyPr/>
        <a:lstStyle/>
        <a:p>
          <a:endParaRPr lang="en-GB"/>
        </a:p>
      </dgm:t>
    </dgm:pt>
    <dgm:pt modelId="{42A78E3A-0316-4CDC-9C37-B1DFF21D5BA9}" type="sibTrans" cxnId="{15381828-D96E-4723-A24B-2626879753C7}">
      <dgm:prSet/>
      <dgm:spPr/>
      <dgm:t>
        <a:bodyPr/>
        <a:lstStyle/>
        <a:p>
          <a:endParaRPr lang="en-GB"/>
        </a:p>
      </dgm:t>
    </dgm:pt>
    <dgm:pt modelId="{D3D9F02B-5499-4843-BEE1-4A81CB121DF3}">
      <dgm:prSet phldr="0"/>
      <dgm:spPr/>
      <dgm:t>
        <a:bodyPr/>
        <a:lstStyle/>
        <a:p>
          <a:pPr rtl="0"/>
          <a:r>
            <a:rPr lang="en-US">
              <a:latin typeface="+mj-lt"/>
            </a:rPr>
            <a:t>Class Diagram</a:t>
          </a:r>
        </a:p>
      </dgm:t>
    </dgm:pt>
    <dgm:pt modelId="{70D752D9-12AD-4727-9352-06BA140168EF}" type="parTrans" cxnId="{CDCA357B-7C2D-4156-B8D7-9BA466F23E69}">
      <dgm:prSet/>
      <dgm:spPr/>
      <dgm:t>
        <a:bodyPr/>
        <a:lstStyle/>
        <a:p>
          <a:endParaRPr lang="en-GB"/>
        </a:p>
      </dgm:t>
    </dgm:pt>
    <dgm:pt modelId="{24CCEBFD-6717-4C52-9C5E-CF8DB88E17A3}" type="sibTrans" cxnId="{CDCA357B-7C2D-4156-B8D7-9BA466F23E69}">
      <dgm:prSet/>
      <dgm:spPr/>
      <dgm:t>
        <a:bodyPr/>
        <a:lstStyle/>
        <a:p>
          <a:endParaRPr lang="en-GB"/>
        </a:p>
      </dgm:t>
    </dgm:pt>
    <dgm:pt modelId="{981FBDE0-D7A2-40B0-8B85-BE83F6AA70D1}">
      <dgm:prSet phldr="0"/>
      <dgm:spPr/>
      <dgm:t>
        <a:bodyPr/>
        <a:lstStyle/>
        <a:p>
          <a:pPr rtl="0"/>
          <a:r>
            <a:rPr lang="en-US" b="0">
              <a:latin typeface="+mj-lt"/>
              <a:ea typeface="+mn-ea"/>
              <a:cs typeface="Calibri Light" panose="020F0302020204030204"/>
            </a:rPr>
            <a:t>Code</a:t>
          </a:r>
        </a:p>
      </dgm:t>
    </dgm:pt>
    <dgm:pt modelId="{34D9D43D-AAFA-41DB-8E12-435F111B300E}" type="parTrans" cxnId="{9A23BA0E-37C6-4A5B-A1A4-06124F67ADF1}">
      <dgm:prSet/>
      <dgm:spPr/>
      <dgm:t>
        <a:bodyPr/>
        <a:lstStyle/>
        <a:p>
          <a:endParaRPr lang="en-GB"/>
        </a:p>
      </dgm:t>
    </dgm:pt>
    <dgm:pt modelId="{4339B214-FC5D-4204-BFFC-8658893F59CE}" type="sibTrans" cxnId="{9A23BA0E-37C6-4A5B-A1A4-06124F67ADF1}">
      <dgm:prSet/>
      <dgm:spPr/>
      <dgm:t>
        <a:bodyPr/>
        <a:lstStyle/>
        <a:p>
          <a:endParaRPr lang="en-GB"/>
        </a:p>
      </dgm:t>
    </dgm:pt>
    <dgm:pt modelId="{59C474FD-74C2-40A0-9E4D-B6E4EAA5AC1E}">
      <dgm:prSet phldr="0"/>
      <dgm:spPr/>
      <dgm:t>
        <a:bodyPr/>
        <a:lstStyle/>
        <a:p>
          <a:pPr rtl="0"/>
          <a:r>
            <a:rPr lang="en-US" b="0">
              <a:latin typeface="+mj-lt"/>
              <a:ea typeface="+mn-ea"/>
              <a:cs typeface="Calibri Light" panose="020F0302020204030204"/>
            </a:rPr>
            <a:t>Tests</a:t>
          </a:r>
        </a:p>
      </dgm:t>
    </dgm:pt>
    <dgm:pt modelId="{94D47BAB-6C72-45FC-AA74-F555D6D1CB6E}" type="parTrans" cxnId="{3F86B7D8-4687-4ACC-84BA-DC221B34D5E8}">
      <dgm:prSet/>
      <dgm:spPr/>
      <dgm:t>
        <a:bodyPr/>
        <a:lstStyle/>
        <a:p>
          <a:endParaRPr lang="en-GB"/>
        </a:p>
      </dgm:t>
    </dgm:pt>
    <dgm:pt modelId="{6B3D7286-F808-493C-9BE0-EC2D144017C4}" type="sibTrans" cxnId="{3F86B7D8-4687-4ACC-84BA-DC221B34D5E8}">
      <dgm:prSet/>
      <dgm:spPr/>
      <dgm:t>
        <a:bodyPr/>
        <a:lstStyle/>
        <a:p>
          <a:endParaRPr lang="en-GB"/>
        </a:p>
      </dgm:t>
    </dgm:pt>
    <dgm:pt modelId="{1DF08F5B-7C7E-4A64-A251-67121B7A3E52}">
      <dgm:prSet phldr="0"/>
      <dgm:spPr/>
      <dgm:t>
        <a:bodyPr/>
        <a:lstStyle/>
        <a:p>
          <a:pPr algn="l" rtl="0"/>
          <a:r>
            <a:rPr lang="en-US">
              <a:latin typeface="+mj-lt"/>
              <a:ea typeface="+mn-ea"/>
              <a:cs typeface="Calibri Light" panose="020F0302020204030204"/>
            </a:rPr>
            <a:t>Sequence Diagrams</a:t>
          </a:r>
        </a:p>
      </dgm:t>
    </dgm:pt>
    <dgm:pt modelId="{4EF3A021-9739-4AE7-B71D-7422187A39FF}" type="sibTrans" cxnId="{2DCBA858-CFA9-4FEF-9FF1-33C320870802}">
      <dgm:prSet/>
      <dgm:spPr/>
      <dgm:t>
        <a:bodyPr/>
        <a:lstStyle/>
        <a:p>
          <a:endParaRPr lang="en-GB"/>
        </a:p>
      </dgm:t>
    </dgm:pt>
    <dgm:pt modelId="{B55730A0-3DEA-40D5-9459-D98E5B02B4C3}" type="parTrans" cxnId="{2DCBA858-CFA9-4FEF-9FF1-33C320870802}">
      <dgm:prSet/>
      <dgm:spPr/>
      <dgm:t>
        <a:bodyPr/>
        <a:lstStyle/>
        <a:p>
          <a:endParaRPr lang="en-GB"/>
        </a:p>
      </dgm:t>
    </dgm:pt>
    <dgm:pt modelId="{6F894A65-7B5B-40B5-8B17-5574DBF2C2F8}" type="pres">
      <dgm:prSet presAssocID="{0DD8915E-DC14-41D6-9BB5-F49E1C265163}" presName="linear" presStyleCnt="0">
        <dgm:presLayoutVars>
          <dgm:dir/>
          <dgm:animLvl val="lvl"/>
          <dgm:resizeHandles val="exact"/>
        </dgm:presLayoutVars>
      </dgm:prSet>
      <dgm:spPr/>
    </dgm:pt>
    <dgm:pt modelId="{29277B3C-144B-4B80-9B24-BE07C3E6915C}" type="pres">
      <dgm:prSet presAssocID="{73D947E0-108F-4D20-A71E-3CF329F97212}" presName="parentLin" presStyleCnt="0"/>
      <dgm:spPr/>
    </dgm:pt>
    <dgm:pt modelId="{4DE66D92-7C60-4676-8CD1-1B6B0C1E269F}" type="pres">
      <dgm:prSet presAssocID="{73D947E0-108F-4D20-A71E-3CF329F97212}" presName="parentLeftMargin" presStyleLbl="node1" presStyleIdx="0" presStyleCnt="4"/>
      <dgm:spPr/>
    </dgm:pt>
    <dgm:pt modelId="{A95F153A-1873-4F6C-801C-4C82C5C4B3E2}" type="pres">
      <dgm:prSet presAssocID="{73D947E0-108F-4D20-A71E-3CF329F9721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D91A91E-6744-4BCF-8BBE-3ECDEE481048}" type="pres">
      <dgm:prSet presAssocID="{73D947E0-108F-4D20-A71E-3CF329F97212}" presName="negativeSpace" presStyleCnt="0"/>
      <dgm:spPr/>
    </dgm:pt>
    <dgm:pt modelId="{E7F2387A-BABF-4402-BB3A-8FE2752D2C9C}" type="pres">
      <dgm:prSet presAssocID="{73D947E0-108F-4D20-A71E-3CF329F97212}" presName="childText" presStyleLbl="conFgAcc1" presStyleIdx="0" presStyleCnt="4">
        <dgm:presLayoutVars>
          <dgm:bulletEnabled val="1"/>
        </dgm:presLayoutVars>
      </dgm:prSet>
      <dgm:spPr/>
    </dgm:pt>
    <dgm:pt modelId="{7DA127B2-4E4E-4B31-8CB1-ACCB34261BAF}" type="pres">
      <dgm:prSet presAssocID="{AE813459-65AB-4FA9-B717-330DDA6DFA4E}" presName="spaceBetweenRectangles" presStyleCnt="0"/>
      <dgm:spPr/>
    </dgm:pt>
    <dgm:pt modelId="{542D0BFD-5256-4E80-987B-BDB6A74CCAFB}" type="pres">
      <dgm:prSet presAssocID="{C3AC022E-25A0-4761-92FD-6BADD9E2E15C}" presName="parentLin" presStyleCnt="0"/>
      <dgm:spPr/>
    </dgm:pt>
    <dgm:pt modelId="{7456926B-E7B9-49EC-99DF-D216CFD4351C}" type="pres">
      <dgm:prSet presAssocID="{C3AC022E-25A0-4761-92FD-6BADD9E2E15C}" presName="parentLeftMargin" presStyleLbl="node1" presStyleIdx="0" presStyleCnt="4"/>
      <dgm:spPr/>
    </dgm:pt>
    <dgm:pt modelId="{36311FD3-724A-4179-B9B4-0E404D9861B4}" type="pres">
      <dgm:prSet presAssocID="{C3AC022E-25A0-4761-92FD-6BADD9E2E15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2E09433-2078-4693-8298-54E33D6FC551}" type="pres">
      <dgm:prSet presAssocID="{C3AC022E-25A0-4761-92FD-6BADD9E2E15C}" presName="negativeSpace" presStyleCnt="0"/>
      <dgm:spPr/>
    </dgm:pt>
    <dgm:pt modelId="{FC4D3F3D-14B3-4E36-9B5E-01ABF7A7B17B}" type="pres">
      <dgm:prSet presAssocID="{C3AC022E-25A0-4761-92FD-6BADD9E2E15C}" presName="childText" presStyleLbl="conFgAcc1" presStyleIdx="1" presStyleCnt="4">
        <dgm:presLayoutVars>
          <dgm:bulletEnabled val="1"/>
        </dgm:presLayoutVars>
      </dgm:prSet>
      <dgm:spPr/>
    </dgm:pt>
    <dgm:pt modelId="{229F8422-9A6A-415C-B5B6-83C1AA8A56B7}" type="pres">
      <dgm:prSet presAssocID="{CC6464F1-85E7-4C1F-B96A-3C2CEE4FA041}" presName="spaceBetweenRectangles" presStyleCnt="0"/>
      <dgm:spPr/>
    </dgm:pt>
    <dgm:pt modelId="{88830EFF-A8A2-414A-84A5-99DB0FFC5C02}" type="pres">
      <dgm:prSet presAssocID="{4C7ABD32-6C82-491D-8F0E-7EA74DDE6922}" presName="parentLin" presStyleCnt="0"/>
      <dgm:spPr/>
    </dgm:pt>
    <dgm:pt modelId="{C2443CC3-D048-4AB2-8725-919162F07B5F}" type="pres">
      <dgm:prSet presAssocID="{4C7ABD32-6C82-491D-8F0E-7EA74DDE6922}" presName="parentLeftMargin" presStyleLbl="node1" presStyleIdx="1" presStyleCnt="4"/>
      <dgm:spPr/>
    </dgm:pt>
    <dgm:pt modelId="{08DF915D-357C-41AF-BACC-9D8BA9510742}" type="pres">
      <dgm:prSet presAssocID="{4C7ABD32-6C82-491D-8F0E-7EA74DDE692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E9CF405-2FD8-486C-A869-9D5EC593D156}" type="pres">
      <dgm:prSet presAssocID="{4C7ABD32-6C82-491D-8F0E-7EA74DDE6922}" presName="negativeSpace" presStyleCnt="0"/>
      <dgm:spPr/>
    </dgm:pt>
    <dgm:pt modelId="{19BCECC5-BFFE-42CB-8C42-AFEA40384A45}" type="pres">
      <dgm:prSet presAssocID="{4C7ABD32-6C82-491D-8F0E-7EA74DDE6922}" presName="childText" presStyleLbl="conFgAcc1" presStyleIdx="2" presStyleCnt="4">
        <dgm:presLayoutVars>
          <dgm:bulletEnabled val="1"/>
        </dgm:presLayoutVars>
      </dgm:prSet>
      <dgm:spPr/>
    </dgm:pt>
    <dgm:pt modelId="{89260035-CC2B-468D-AEAD-C0B6E209407A}" type="pres">
      <dgm:prSet presAssocID="{C55EB546-B5E6-41EF-B2C8-B3207548675E}" presName="spaceBetweenRectangles" presStyleCnt="0"/>
      <dgm:spPr/>
    </dgm:pt>
    <dgm:pt modelId="{C19CF6BE-221A-45F4-8934-CA5F8C7F8104}" type="pres">
      <dgm:prSet presAssocID="{98D56DD9-F5A8-46AD-8286-62E8D386F076}" presName="parentLin" presStyleCnt="0"/>
      <dgm:spPr/>
    </dgm:pt>
    <dgm:pt modelId="{D7F20F99-5135-432C-849D-7059778FAA81}" type="pres">
      <dgm:prSet presAssocID="{98D56DD9-F5A8-46AD-8286-62E8D386F076}" presName="parentLeftMargin" presStyleLbl="node1" presStyleIdx="2" presStyleCnt="4"/>
      <dgm:spPr/>
    </dgm:pt>
    <dgm:pt modelId="{5E0AD206-E0DE-4B94-A527-2CE7F2F19AA8}" type="pres">
      <dgm:prSet presAssocID="{98D56DD9-F5A8-46AD-8286-62E8D386F076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06EFA858-7D7F-4EFE-BE18-1443B0D913C8}" type="pres">
      <dgm:prSet presAssocID="{98D56DD9-F5A8-46AD-8286-62E8D386F076}" presName="negativeSpace" presStyleCnt="0"/>
      <dgm:spPr/>
    </dgm:pt>
    <dgm:pt modelId="{91DACFF2-A37D-4AD3-BF04-8110E8290C35}" type="pres">
      <dgm:prSet presAssocID="{98D56DD9-F5A8-46AD-8286-62E8D386F076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81FF107-6ABC-4201-BBE7-D42A69DD1CAC}" type="presOf" srcId="{73D947E0-108F-4D20-A71E-3CF329F97212}" destId="{4DE66D92-7C60-4676-8CD1-1B6B0C1E269F}" srcOrd="0" destOrd="0" presId="urn:microsoft.com/office/officeart/2005/8/layout/list1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8D033C0B-D147-4BA3-B2DD-826A54997A44}" srcId="{73D947E0-108F-4D20-A71E-3CF329F97212}" destId="{303029BA-EBBE-4333-87CB-F0D365155128}" srcOrd="1" destOrd="0" parTransId="{90479CFE-992D-4A01-82F8-FF23344D8601}" sibTransId="{69853B6C-A639-4420-BAFE-FE0D24931500}"/>
    <dgm:cxn modelId="{2B2BF40B-5A97-4F4B-BA03-AD1E3A3FFC82}" type="presOf" srcId="{73D947E0-108F-4D20-A71E-3CF329F97212}" destId="{A95F153A-1873-4F6C-801C-4C82C5C4B3E2}" srcOrd="1" destOrd="0" presId="urn:microsoft.com/office/officeart/2005/8/layout/list1"/>
    <dgm:cxn modelId="{9A23BA0E-37C6-4A5B-A1A4-06124F67ADF1}" srcId="{98D56DD9-F5A8-46AD-8286-62E8D386F076}" destId="{981FBDE0-D7A2-40B0-8B85-BE83F6AA70D1}" srcOrd="0" destOrd="0" parTransId="{34D9D43D-AAFA-41DB-8E12-435F111B300E}" sibTransId="{4339B214-FC5D-4204-BFFC-8658893F59CE}"/>
    <dgm:cxn modelId="{FF2E9915-3B08-4A6B-B8B8-A27E91807EBC}" srcId="{73D947E0-108F-4D20-A71E-3CF329F97212}" destId="{26965A4A-5ADF-4E2E-A981-830A99C7BF9A}" srcOrd="2" destOrd="0" parTransId="{3823988F-8950-46D6-B1F5-E59A9CF63F96}" sibTransId="{04798E5F-5B22-4B8A-B6ED-972B83B2091D}"/>
    <dgm:cxn modelId="{D99F1417-A19C-4A6A-B828-C34BF5B12EF6}" srcId="{73D947E0-108F-4D20-A71E-3CF329F97212}" destId="{F1F58065-40C4-41F1-8E3C-9BFA929F4CDD}" srcOrd="0" destOrd="0" parTransId="{AACF5DF8-6CCE-4D0E-B919-B68DF99671AD}" sibTransId="{ACF3DF6B-99E9-40E9-9B43-E28FDF876E04}"/>
    <dgm:cxn modelId="{EB650718-DCB1-4726-8BC2-54E8CA0258EB}" srcId="{C3AC022E-25A0-4761-92FD-6BADD9E2E15C}" destId="{7343985F-E9AE-4E66-991E-FD2E502C9F43}" srcOrd="3" destOrd="0" parTransId="{9717115C-725A-49C7-911A-DD7ADE39FF18}" sibTransId="{32E9C611-4CE1-4C0A-AD3E-4F962950E207}"/>
    <dgm:cxn modelId="{64B2B619-D7F4-45BE-A192-F3E4993870E3}" type="presOf" srcId="{59C474FD-74C2-40A0-9E4D-B6E4EAA5AC1E}" destId="{91DACFF2-A37D-4AD3-BF04-8110E8290C35}" srcOrd="0" destOrd="1" presId="urn:microsoft.com/office/officeart/2005/8/layout/list1"/>
    <dgm:cxn modelId="{E704841F-6BC8-46B0-9661-34A05091381D}" type="presOf" srcId="{303029BA-EBBE-4333-87CB-F0D365155128}" destId="{E7F2387A-BABF-4402-BB3A-8FE2752D2C9C}" srcOrd="0" destOrd="1" presId="urn:microsoft.com/office/officeart/2005/8/layout/list1"/>
    <dgm:cxn modelId="{B8D70820-062E-44B3-8A03-A01FC552DA54}" srcId="{73D947E0-108F-4D20-A71E-3CF329F97212}" destId="{3CF61DB5-26D3-44CD-B347-62C7DA21EBFC}" srcOrd="4" destOrd="0" parTransId="{8F6DF3B5-DDE5-47E4-8F35-4E92C9BE35B5}" sibTransId="{2D24F1CF-E4C2-4742-B0D2-B9A0AC19EEF8}"/>
    <dgm:cxn modelId="{15381828-D96E-4723-A24B-2626879753C7}" srcId="{C3AC022E-25A0-4761-92FD-6BADD9E2E15C}" destId="{FF5F01F3-5972-4D67-B46D-04BF825E0AC9}" srcOrd="1" destOrd="0" parTransId="{B8C31E50-49FA-45FA-A831-DF37D37BB248}" sibTransId="{42A78E3A-0316-4CDC-9C37-B1DFF21D5BA9}"/>
    <dgm:cxn modelId="{D1AEB634-357B-4B8F-8F35-71B1E98C2A30}" srcId="{73D947E0-108F-4D20-A71E-3CF329F97212}" destId="{FEDEE44C-0BBC-4899-8C9A-1E6AF9A97520}" srcOrd="5" destOrd="0" parTransId="{448A0E5E-9EC5-48A2-8AA3-EC9C978F0D15}" sibTransId="{FDF8F814-8E8D-4D5F-A061-1333870982D4}"/>
    <dgm:cxn modelId="{40DB513F-4416-422B-AE72-F4D308C79060}" type="presOf" srcId="{4C7ABD32-6C82-491D-8F0E-7EA74DDE6922}" destId="{08DF915D-357C-41AF-BACC-9D8BA9510742}" srcOrd="1" destOrd="0" presId="urn:microsoft.com/office/officeart/2005/8/layout/list1"/>
    <dgm:cxn modelId="{4FA2875C-9442-4ECF-9EC2-372CAF8A3B62}" type="presOf" srcId="{98D56DD9-F5A8-46AD-8286-62E8D386F076}" destId="{D7F20F99-5135-432C-849D-7059778FAA81}" srcOrd="0" destOrd="0" presId="urn:microsoft.com/office/officeart/2005/8/layout/list1"/>
    <dgm:cxn modelId="{3B288E5E-0677-4D02-B2ED-50F762107CE5}" type="presOf" srcId="{F1F58065-40C4-41F1-8E3C-9BFA929F4CDD}" destId="{E7F2387A-BABF-4402-BB3A-8FE2752D2C9C}" srcOrd="0" destOrd="0" presId="urn:microsoft.com/office/officeart/2005/8/layout/list1"/>
    <dgm:cxn modelId="{56240961-FFAA-4F67-9086-99AC878C2D85}" type="presOf" srcId="{FF5F01F3-5972-4D67-B46D-04BF825E0AC9}" destId="{FC4D3F3D-14B3-4E36-9B5E-01ABF7A7B17B}" srcOrd="0" destOrd="1" presId="urn:microsoft.com/office/officeart/2005/8/layout/list1"/>
    <dgm:cxn modelId="{64B2C663-5568-4077-8799-40A14D4E02E5}" type="presOf" srcId="{C3AC022E-25A0-4761-92FD-6BADD9E2E15C}" destId="{7456926B-E7B9-49EC-99DF-D216CFD4351C}" srcOrd="0" destOrd="0" presId="urn:microsoft.com/office/officeart/2005/8/layout/list1"/>
    <dgm:cxn modelId="{2F247D65-32C3-4437-AE3B-A98CFB086657}" type="presOf" srcId="{5F318CFA-5049-4E8C-8781-BF3C7789F995}" destId="{FC4D3F3D-14B3-4E36-9B5E-01ABF7A7B17B}" srcOrd="0" destOrd="2" presId="urn:microsoft.com/office/officeart/2005/8/layout/list1"/>
    <dgm:cxn modelId="{02FDB670-8322-43D6-9E0A-8341BF8249D6}" type="presOf" srcId="{981FBDE0-D7A2-40B0-8B85-BE83F6AA70D1}" destId="{91DACFF2-A37D-4AD3-BF04-8110E8290C35}" srcOrd="0" destOrd="0" presId="urn:microsoft.com/office/officeart/2005/8/layout/list1"/>
    <dgm:cxn modelId="{F325A174-5A2C-47E5-A780-CC3B8E78617B}" type="presOf" srcId="{98D56DD9-F5A8-46AD-8286-62E8D386F076}" destId="{5E0AD206-E0DE-4B94-A527-2CE7F2F19AA8}" srcOrd="1" destOrd="0" presId="urn:microsoft.com/office/officeart/2005/8/layout/list1"/>
    <dgm:cxn modelId="{FCA37D57-7E1C-4888-84E4-0409727B7855}" type="presOf" srcId="{0DD8915E-DC14-41D6-9BB5-F49E1C265163}" destId="{6F894A65-7B5B-40B5-8B17-5574DBF2C2F8}" srcOrd="0" destOrd="0" presId="urn:microsoft.com/office/officeart/2005/8/layout/list1"/>
    <dgm:cxn modelId="{2DCBA858-CFA9-4FEF-9FF1-33C320870802}" srcId="{4C7ABD32-6C82-491D-8F0E-7EA74DDE6922}" destId="{1DF08F5B-7C7E-4A64-A251-67121B7A3E52}" srcOrd="1" destOrd="0" parTransId="{B55730A0-3DEA-40D5-9459-D98E5B02B4C3}" sibTransId="{4EF3A021-9739-4AE7-B71D-7422187A39FF}"/>
    <dgm:cxn modelId="{5F847079-EA86-43E0-911F-154D7C3791F5}" type="presOf" srcId="{506C89DF-5A10-4279-92E5-B22E8DAA3A3F}" destId="{E7F2387A-BABF-4402-BB3A-8FE2752D2C9C}" srcOrd="0" destOrd="3" presId="urn:microsoft.com/office/officeart/2005/8/layout/list1"/>
    <dgm:cxn modelId="{CDCA357B-7C2D-4156-B8D7-9BA466F23E69}" srcId="{4C7ABD32-6C82-491D-8F0E-7EA74DDE6922}" destId="{D3D9F02B-5499-4843-BEE1-4A81CB121DF3}" srcOrd="0" destOrd="0" parTransId="{70D752D9-12AD-4727-9352-06BA140168EF}" sibTransId="{24CCEBFD-6717-4C52-9C5E-CF8DB88E17A3}"/>
    <dgm:cxn modelId="{FFAACE7B-799B-4C82-9059-D347E0971AD3}" srcId="{C3AC022E-25A0-4761-92FD-6BADD9E2E15C}" destId="{5F318CFA-5049-4E8C-8781-BF3C7789F995}" srcOrd="2" destOrd="0" parTransId="{A323ED3E-5220-41F3-8E85-04AB43599D50}" sibTransId="{00A5F1F9-D0CE-4B57-B767-74B024692E68}"/>
    <dgm:cxn modelId="{8FD18A7C-C6DB-4E93-8528-9B87745AEE37}" type="presOf" srcId="{C3AC022E-25A0-4761-92FD-6BADD9E2E15C}" destId="{36311FD3-724A-4179-B9B4-0E404D9861B4}" srcOrd="1" destOrd="0" presId="urn:microsoft.com/office/officeart/2005/8/layout/list1"/>
    <dgm:cxn modelId="{8CD03188-D9D1-43B9-8548-90AAF3FFBA57}" type="presOf" srcId="{1DF08F5B-7C7E-4A64-A251-67121B7A3E52}" destId="{19BCECC5-BFFE-42CB-8C42-AFEA40384A45}" srcOrd="0" destOrd="1" presId="urn:microsoft.com/office/officeart/2005/8/layout/list1"/>
    <dgm:cxn modelId="{F31B1FA4-E87C-4FA0-A6A9-F113AABE0BE0}" type="presOf" srcId="{3CF61DB5-26D3-44CD-B347-62C7DA21EBFC}" destId="{E7F2387A-BABF-4402-BB3A-8FE2752D2C9C}" srcOrd="0" destOrd="4" presId="urn:microsoft.com/office/officeart/2005/8/layout/list1"/>
    <dgm:cxn modelId="{0ED535A5-D0FA-4A70-AF83-0D86987FA08A}" type="presOf" srcId="{26965A4A-5ADF-4E2E-A981-830A99C7BF9A}" destId="{E7F2387A-BABF-4402-BB3A-8FE2752D2C9C}" srcOrd="0" destOrd="2" presId="urn:microsoft.com/office/officeart/2005/8/layout/list1"/>
    <dgm:cxn modelId="{DB5E50A5-EF0A-497F-8236-BB6A3DF3AE26}" srcId="{73D947E0-108F-4D20-A71E-3CF329F97212}" destId="{506C89DF-5A10-4279-92E5-B22E8DAA3A3F}" srcOrd="3" destOrd="0" parTransId="{7B7BF7F9-C39C-4BAF-8DCC-FBCF51700FEC}" sibTransId="{5E11E6E0-CD12-4F09-B823-2BE1DD7B4062}"/>
    <dgm:cxn modelId="{27A434AD-6135-4B56-98FF-7FDBF64F6ACE}" srcId="{0DD8915E-DC14-41D6-9BB5-F49E1C265163}" destId="{98D56DD9-F5A8-46AD-8286-62E8D386F076}" srcOrd="3" destOrd="0" parTransId="{0855EB76-6587-4DA2-AAC1-08CB994B8113}" sibTransId="{4449A965-2982-4666-98FF-1F8E8D77322D}"/>
    <dgm:cxn modelId="{8DF101D4-99D8-403E-BA56-94A6CFEAAA34}" type="presOf" srcId="{7343985F-E9AE-4E66-991E-FD2E502C9F43}" destId="{FC4D3F3D-14B3-4E36-9B5E-01ABF7A7B17B}" srcOrd="0" destOrd="3" presId="urn:microsoft.com/office/officeart/2005/8/layout/list1"/>
    <dgm:cxn modelId="{94E420D5-B2EB-4360-8F48-49D64B78A402}" srcId="{C3AC022E-25A0-4761-92FD-6BADD9E2E15C}" destId="{C72392B9-737A-4754-8899-B17CD1F8FE7A}" srcOrd="0" destOrd="0" parTransId="{1CE2A65F-A3B1-42D1-B396-3EC02FD2153B}" sibTransId="{2FB658C3-6077-4EAF-AFB3-80836B59A8CD}"/>
    <dgm:cxn modelId="{3F86B7D8-4687-4ACC-84BA-DC221B34D5E8}" srcId="{98D56DD9-F5A8-46AD-8286-62E8D386F076}" destId="{59C474FD-74C2-40A0-9E4D-B6E4EAA5AC1E}" srcOrd="1" destOrd="0" parTransId="{94D47BAB-6C72-45FC-AA74-F555D6D1CB6E}" sibTransId="{6B3D7286-F808-493C-9BE0-EC2D144017C4}"/>
    <dgm:cxn modelId="{C68563DC-F606-4CFB-8A61-246A9D6A52BD}" srcId="{0DD8915E-DC14-41D6-9BB5-F49E1C265163}" destId="{C3AC022E-25A0-4761-92FD-6BADD9E2E15C}" srcOrd="1" destOrd="0" parTransId="{1618B3FD-6225-4238-B742-789288501EE3}" sibTransId="{CC6464F1-85E7-4C1F-B96A-3C2CEE4FA041}"/>
    <dgm:cxn modelId="{0C7C33E8-F2DC-4F8E-A917-4D1FC9894AAD}" type="presOf" srcId="{4C7ABD32-6C82-491D-8F0E-7EA74DDE6922}" destId="{C2443CC3-D048-4AB2-8725-919162F07B5F}" srcOrd="0" destOrd="0" presId="urn:microsoft.com/office/officeart/2005/8/layout/list1"/>
    <dgm:cxn modelId="{E523DCED-4B94-4063-8876-F1D3A4138E6F}" srcId="{0DD8915E-DC14-41D6-9BB5-F49E1C265163}" destId="{4C7ABD32-6C82-491D-8F0E-7EA74DDE6922}" srcOrd="2" destOrd="0" parTransId="{9B99A9C3-437C-4E02-8F6A-BBF261451790}" sibTransId="{C55EB546-B5E6-41EF-B2C8-B3207548675E}"/>
    <dgm:cxn modelId="{65D680F0-6C45-497B-921F-4E5FA91A0370}" type="presOf" srcId="{D3D9F02B-5499-4843-BEE1-4A81CB121DF3}" destId="{19BCECC5-BFFE-42CB-8C42-AFEA40384A45}" srcOrd="0" destOrd="0" presId="urn:microsoft.com/office/officeart/2005/8/layout/list1"/>
    <dgm:cxn modelId="{57B4C5F2-7DE1-454E-B2CB-4C6F33DAD244}" type="presOf" srcId="{FEDEE44C-0BBC-4899-8C9A-1E6AF9A97520}" destId="{E7F2387A-BABF-4402-BB3A-8FE2752D2C9C}" srcOrd="0" destOrd="5" presId="urn:microsoft.com/office/officeart/2005/8/layout/list1"/>
    <dgm:cxn modelId="{BE7F97F6-0902-49F8-ADFB-A586B24A55C3}" type="presOf" srcId="{C72392B9-737A-4754-8899-B17CD1F8FE7A}" destId="{FC4D3F3D-14B3-4E36-9B5E-01ABF7A7B17B}" srcOrd="0" destOrd="0" presId="urn:microsoft.com/office/officeart/2005/8/layout/list1"/>
    <dgm:cxn modelId="{EC6AAD04-67E2-4571-AF1A-F97CAC7AE8A0}" type="presParOf" srcId="{6F894A65-7B5B-40B5-8B17-5574DBF2C2F8}" destId="{29277B3C-144B-4B80-9B24-BE07C3E6915C}" srcOrd="0" destOrd="0" presId="urn:microsoft.com/office/officeart/2005/8/layout/list1"/>
    <dgm:cxn modelId="{AAAF370A-B0AD-41BE-875B-00AD14B58C5C}" type="presParOf" srcId="{29277B3C-144B-4B80-9B24-BE07C3E6915C}" destId="{4DE66D92-7C60-4676-8CD1-1B6B0C1E269F}" srcOrd="0" destOrd="0" presId="urn:microsoft.com/office/officeart/2005/8/layout/list1"/>
    <dgm:cxn modelId="{2A1F4EE7-B354-4B7C-BFA2-29D9876F67AB}" type="presParOf" srcId="{29277B3C-144B-4B80-9B24-BE07C3E6915C}" destId="{A95F153A-1873-4F6C-801C-4C82C5C4B3E2}" srcOrd="1" destOrd="0" presId="urn:microsoft.com/office/officeart/2005/8/layout/list1"/>
    <dgm:cxn modelId="{D7D1D82D-EC7E-45E7-8637-5A8D56BE70D3}" type="presParOf" srcId="{6F894A65-7B5B-40B5-8B17-5574DBF2C2F8}" destId="{3D91A91E-6744-4BCF-8BBE-3ECDEE481048}" srcOrd="1" destOrd="0" presId="urn:microsoft.com/office/officeart/2005/8/layout/list1"/>
    <dgm:cxn modelId="{76829341-A9A7-48EB-8EA5-0F00ADA8A9DE}" type="presParOf" srcId="{6F894A65-7B5B-40B5-8B17-5574DBF2C2F8}" destId="{E7F2387A-BABF-4402-BB3A-8FE2752D2C9C}" srcOrd="2" destOrd="0" presId="urn:microsoft.com/office/officeart/2005/8/layout/list1"/>
    <dgm:cxn modelId="{1F538E8A-09D4-4ADB-B6FF-3381F55C7EA5}" type="presParOf" srcId="{6F894A65-7B5B-40B5-8B17-5574DBF2C2F8}" destId="{7DA127B2-4E4E-4B31-8CB1-ACCB34261BAF}" srcOrd="3" destOrd="0" presId="urn:microsoft.com/office/officeart/2005/8/layout/list1"/>
    <dgm:cxn modelId="{11A6AFBD-A10E-4F53-9E05-1F0518D6588E}" type="presParOf" srcId="{6F894A65-7B5B-40B5-8B17-5574DBF2C2F8}" destId="{542D0BFD-5256-4E80-987B-BDB6A74CCAFB}" srcOrd="4" destOrd="0" presId="urn:microsoft.com/office/officeart/2005/8/layout/list1"/>
    <dgm:cxn modelId="{C9C4B609-0F44-4EFA-86C0-1115F5615DC7}" type="presParOf" srcId="{542D0BFD-5256-4E80-987B-BDB6A74CCAFB}" destId="{7456926B-E7B9-49EC-99DF-D216CFD4351C}" srcOrd="0" destOrd="0" presId="urn:microsoft.com/office/officeart/2005/8/layout/list1"/>
    <dgm:cxn modelId="{1CD3B887-9A6C-4DE6-8551-6BDF4ACF76DA}" type="presParOf" srcId="{542D0BFD-5256-4E80-987B-BDB6A74CCAFB}" destId="{36311FD3-724A-4179-B9B4-0E404D9861B4}" srcOrd="1" destOrd="0" presId="urn:microsoft.com/office/officeart/2005/8/layout/list1"/>
    <dgm:cxn modelId="{07BFE7D2-DF8B-4F97-BFD7-20A85D3A6F5F}" type="presParOf" srcId="{6F894A65-7B5B-40B5-8B17-5574DBF2C2F8}" destId="{62E09433-2078-4693-8298-54E33D6FC551}" srcOrd="5" destOrd="0" presId="urn:microsoft.com/office/officeart/2005/8/layout/list1"/>
    <dgm:cxn modelId="{42BEE685-310F-42E3-A16C-0C7F9E73B7DE}" type="presParOf" srcId="{6F894A65-7B5B-40B5-8B17-5574DBF2C2F8}" destId="{FC4D3F3D-14B3-4E36-9B5E-01ABF7A7B17B}" srcOrd="6" destOrd="0" presId="urn:microsoft.com/office/officeart/2005/8/layout/list1"/>
    <dgm:cxn modelId="{B8419AC7-7F94-4647-A0A9-C4F0901474EB}" type="presParOf" srcId="{6F894A65-7B5B-40B5-8B17-5574DBF2C2F8}" destId="{229F8422-9A6A-415C-B5B6-83C1AA8A56B7}" srcOrd="7" destOrd="0" presId="urn:microsoft.com/office/officeart/2005/8/layout/list1"/>
    <dgm:cxn modelId="{1FBE7909-8DF5-4D97-9772-F0E3D222EF4B}" type="presParOf" srcId="{6F894A65-7B5B-40B5-8B17-5574DBF2C2F8}" destId="{88830EFF-A8A2-414A-84A5-99DB0FFC5C02}" srcOrd="8" destOrd="0" presId="urn:microsoft.com/office/officeart/2005/8/layout/list1"/>
    <dgm:cxn modelId="{8694CAAD-C3E7-4EC6-8013-005A1E5454CB}" type="presParOf" srcId="{88830EFF-A8A2-414A-84A5-99DB0FFC5C02}" destId="{C2443CC3-D048-4AB2-8725-919162F07B5F}" srcOrd="0" destOrd="0" presId="urn:microsoft.com/office/officeart/2005/8/layout/list1"/>
    <dgm:cxn modelId="{D8B0697A-6866-44D8-B9D5-CD809AF31D63}" type="presParOf" srcId="{88830EFF-A8A2-414A-84A5-99DB0FFC5C02}" destId="{08DF915D-357C-41AF-BACC-9D8BA9510742}" srcOrd="1" destOrd="0" presId="urn:microsoft.com/office/officeart/2005/8/layout/list1"/>
    <dgm:cxn modelId="{BB19335B-170F-4ABB-88C7-ED7C4E4E4B3A}" type="presParOf" srcId="{6F894A65-7B5B-40B5-8B17-5574DBF2C2F8}" destId="{DE9CF405-2FD8-486C-A869-9D5EC593D156}" srcOrd="9" destOrd="0" presId="urn:microsoft.com/office/officeart/2005/8/layout/list1"/>
    <dgm:cxn modelId="{04C925E1-CBE7-4331-A790-4092C79F14E7}" type="presParOf" srcId="{6F894A65-7B5B-40B5-8B17-5574DBF2C2F8}" destId="{19BCECC5-BFFE-42CB-8C42-AFEA40384A45}" srcOrd="10" destOrd="0" presId="urn:microsoft.com/office/officeart/2005/8/layout/list1"/>
    <dgm:cxn modelId="{87210E52-EB3B-44D5-B2DC-9D37B9594721}" type="presParOf" srcId="{6F894A65-7B5B-40B5-8B17-5574DBF2C2F8}" destId="{89260035-CC2B-468D-AEAD-C0B6E209407A}" srcOrd="11" destOrd="0" presId="urn:microsoft.com/office/officeart/2005/8/layout/list1"/>
    <dgm:cxn modelId="{952AA6DB-5F77-4508-AB69-9354AE57AD65}" type="presParOf" srcId="{6F894A65-7B5B-40B5-8B17-5574DBF2C2F8}" destId="{C19CF6BE-221A-45F4-8934-CA5F8C7F8104}" srcOrd="12" destOrd="0" presId="urn:microsoft.com/office/officeart/2005/8/layout/list1"/>
    <dgm:cxn modelId="{ED5D8894-4987-47EE-9153-0B63821F0227}" type="presParOf" srcId="{C19CF6BE-221A-45F4-8934-CA5F8C7F8104}" destId="{D7F20F99-5135-432C-849D-7059778FAA81}" srcOrd="0" destOrd="0" presId="urn:microsoft.com/office/officeart/2005/8/layout/list1"/>
    <dgm:cxn modelId="{3D8F75C8-86F9-41B9-A3E6-F460D6CE5DC7}" type="presParOf" srcId="{C19CF6BE-221A-45F4-8934-CA5F8C7F8104}" destId="{5E0AD206-E0DE-4B94-A527-2CE7F2F19AA8}" srcOrd="1" destOrd="0" presId="urn:microsoft.com/office/officeart/2005/8/layout/list1"/>
    <dgm:cxn modelId="{DCD4BEAF-254A-44B3-8801-8E8134E807EF}" type="presParOf" srcId="{6F894A65-7B5B-40B5-8B17-5574DBF2C2F8}" destId="{06EFA858-7D7F-4EFE-BE18-1443B0D913C8}" srcOrd="13" destOrd="0" presId="urn:microsoft.com/office/officeart/2005/8/layout/list1"/>
    <dgm:cxn modelId="{DB53EE26-88AA-400B-9E6A-C47DF92C1239}" type="presParOf" srcId="{6F894A65-7B5B-40B5-8B17-5574DBF2C2F8}" destId="{91DACFF2-A37D-4AD3-BF04-8110E8290C3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C5361C-1514-448C-B703-1D39CA6CFBEF}">
      <dsp:nvSpPr>
        <dsp:cNvPr id="0" name=""/>
        <dsp:cNvSpPr/>
      </dsp:nvSpPr>
      <dsp:spPr>
        <a:xfrm>
          <a:off x="0" y="50567"/>
          <a:ext cx="9304639" cy="57563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>
              <a:latin typeface="Calibri Light "/>
            </a:rPr>
            <a:t>Sprint Goal | Objective</a:t>
          </a:r>
        </a:p>
      </dsp:txBody>
      <dsp:txXfrm>
        <a:off x="28100" y="78667"/>
        <a:ext cx="9248439" cy="519439"/>
      </dsp:txXfrm>
    </dsp:sp>
    <dsp:sp modelId="{CA0EBF96-E8A4-4F11-9428-7A29D30680B1}">
      <dsp:nvSpPr>
        <dsp:cNvPr id="0" name=""/>
        <dsp:cNvSpPr/>
      </dsp:nvSpPr>
      <dsp:spPr>
        <a:xfrm>
          <a:off x="0" y="695327"/>
          <a:ext cx="9304639" cy="57563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>
              <a:latin typeface="Calibri Light "/>
            </a:rPr>
            <a:t>Project Contextualization | Work Methodology</a:t>
          </a:r>
        </a:p>
      </dsp:txBody>
      <dsp:txXfrm>
        <a:off x="28100" y="723427"/>
        <a:ext cx="9248439" cy="519439"/>
      </dsp:txXfrm>
    </dsp:sp>
    <dsp:sp modelId="{EA9CC38F-2781-4FA6-A0E9-FFC4583524DF}">
      <dsp:nvSpPr>
        <dsp:cNvPr id="0" name=""/>
        <dsp:cNvSpPr/>
      </dsp:nvSpPr>
      <dsp:spPr>
        <a:xfrm>
          <a:off x="0" y="1340087"/>
          <a:ext cx="9304639" cy="57563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>
              <a:latin typeface="Calibri Light "/>
            </a:rPr>
            <a:t>Domain Model</a:t>
          </a:r>
        </a:p>
      </dsp:txBody>
      <dsp:txXfrm>
        <a:off x="28100" y="1368187"/>
        <a:ext cx="9248439" cy="519439"/>
      </dsp:txXfrm>
    </dsp:sp>
    <dsp:sp modelId="{AF9AEBE8-F17E-4899-8AF1-6DA0BC236F5B}">
      <dsp:nvSpPr>
        <dsp:cNvPr id="0" name=""/>
        <dsp:cNvSpPr/>
      </dsp:nvSpPr>
      <dsp:spPr>
        <a:xfrm>
          <a:off x="0" y="1984847"/>
          <a:ext cx="9304639" cy="57563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>
              <a:latin typeface="Calibri Light "/>
            </a:rPr>
            <a:t>User Stories | Class Diagram &amp; Sequence Diagram</a:t>
          </a:r>
        </a:p>
      </dsp:txBody>
      <dsp:txXfrm>
        <a:off x="28100" y="2012947"/>
        <a:ext cx="9248439" cy="519439"/>
      </dsp:txXfrm>
    </dsp:sp>
    <dsp:sp modelId="{4164F4F7-6B6C-443C-8E60-CE2641843444}">
      <dsp:nvSpPr>
        <dsp:cNvPr id="0" name=""/>
        <dsp:cNvSpPr/>
      </dsp:nvSpPr>
      <dsp:spPr>
        <a:xfrm>
          <a:off x="0" y="2629606"/>
          <a:ext cx="9304639" cy="57563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>
              <a:latin typeface="Calibri Light "/>
            </a:rPr>
            <a:t>Demo</a:t>
          </a:r>
        </a:p>
      </dsp:txBody>
      <dsp:txXfrm>
        <a:off x="28100" y="2657706"/>
        <a:ext cx="9248439" cy="519439"/>
      </dsp:txXfrm>
    </dsp:sp>
    <dsp:sp modelId="{66E7A030-A087-4131-AC30-ADDA4E694092}">
      <dsp:nvSpPr>
        <dsp:cNvPr id="0" name=""/>
        <dsp:cNvSpPr/>
      </dsp:nvSpPr>
      <dsp:spPr>
        <a:xfrm>
          <a:off x="0" y="3274366"/>
          <a:ext cx="9304639" cy="57563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>
              <a:latin typeface="Calibri Light "/>
            </a:rPr>
            <a:t>Summary</a:t>
          </a:r>
        </a:p>
      </dsp:txBody>
      <dsp:txXfrm>
        <a:off x="28100" y="3302466"/>
        <a:ext cx="9248439" cy="5194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F2387A-BABF-4402-BB3A-8FE2752D2C9C}">
      <dsp:nvSpPr>
        <dsp:cNvPr id="0" name=""/>
        <dsp:cNvSpPr/>
      </dsp:nvSpPr>
      <dsp:spPr>
        <a:xfrm>
          <a:off x="0" y="242805"/>
          <a:ext cx="7127253" cy="176400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53154" tIns="291592" rIns="553154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Glossary </a:t>
          </a:r>
          <a:endParaRPr lang="en-US" sz="1400" kern="1200">
            <a:latin typeface="+mj-lt"/>
          </a:endParaRPr>
        </a:p>
        <a:p>
          <a:pPr marL="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Use-Case (UC) Text </a:t>
          </a:r>
        </a:p>
        <a:p>
          <a:pPr marL="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System Sequence Diagram (SSD) </a:t>
          </a:r>
        </a:p>
        <a:p>
          <a:pPr marL="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Use-Case Diagram (UCD)</a:t>
          </a:r>
        </a:p>
        <a:p>
          <a:pPr marL="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User Stories (US) </a:t>
          </a:r>
          <a:endParaRPr lang="en-US" sz="1400" kern="1200" spc="50">
            <a:latin typeface="+mj-lt"/>
          </a:endParaRPr>
        </a:p>
        <a:p>
          <a:pPr marL="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Supplementary Specification – FURPS+ </a:t>
          </a:r>
        </a:p>
      </dsp:txBody>
      <dsp:txXfrm>
        <a:off x="0" y="242805"/>
        <a:ext cx="7127253" cy="1764000"/>
      </dsp:txXfrm>
    </dsp:sp>
    <dsp:sp modelId="{A95F153A-1873-4F6C-801C-4C82C5C4B3E2}">
      <dsp:nvSpPr>
        <dsp:cNvPr id="0" name=""/>
        <dsp:cNvSpPr/>
      </dsp:nvSpPr>
      <dsp:spPr>
        <a:xfrm>
          <a:off x="356362" y="36165"/>
          <a:ext cx="4989077" cy="41328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8575" tIns="0" rIns="188575" bIns="0" numCol="1" spcCol="1270" anchor="ctr" anchorCtr="0">
          <a:noAutofit/>
        </a:bodyPr>
        <a:lstStyle/>
        <a:p>
          <a:pPr marL="0" lvl="0" indent="0" algn="l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1" kern="1200" spc="150" baseline="0">
              <a:latin typeface="+mj-lt"/>
            </a:rPr>
            <a:t>Requirements Engineering</a:t>
          </a:r>
          <a:endParaRPr lang="en-US" sz="1400" b="1" kern="1200" spc="150">
            <a:latin typeface="+mj-lt"/>
          </a:endParaRPr>
        </a:p>
      </dsp:txBody>
      <dsp:txXfrm>
        <a:off x="376537" y="56340"/>
        <a:ext cx="4948727" cy="372930"/>
      </dsp:txXfrm>
    </dsp:sp>
    <dsp:sp modelId="{FC4D3F3D-14B3-4E36-9B5E-01ABF7A7B17B}">
      <dsp:nvSpPr>
        <dsp:cNvPr id="0" name=""/>
        <dsp:cNvSpPr/>
      </dsp:nvSpPr>
      <dsp:spPr>
        <a:xfrm>
          <a:off x="0" y="2289045"/>
          <a:ext cx="7127253" cy="127890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53154" tIns="291592" rIns="553154" bIns="99568" numCol="1" spcCol="1270" anchor="t" anchorCtr="0">
          <a:noAutofit/>
        </a:bodyPr>
        <a:lstStyle/>
        <a:p>
          <a:pPr marL="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Conceptual classes</a:t>
          </a:r>
        </a:p>
        <a:p>
          <a:pPr marL="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Associations</a:t>
          </a:r>
        </a:p>
        <a:p>
          <a:pPr marL="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Attributes</a:t>
          </a:r>
        </a:p>
        <a:p>
          <a:pPr marL="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spc="50" baseline="0">
              <a:latin typeface="+mj-lt"/>
            </a:rPr>
            <a:t>Domain model</a:t>
          </a:r>
        </a:p>
      </dsp:txBody>
      <dsp:txXfrm>
        <a:off x="0" y="2289045"/>
        <a:ext cx="7127253" cy="1278900"/>
      </dsp:txXfrm>
    </dsp:sp>
    <dsp:sp modelId="{36311FD3-724A-4179-B9B4-0E404D9861B4}">
      <dsp:nvSpPr>
        <dsp:cNvPr id="0" name=""/>
        <dsp:cNvSpPr/>
      </dsp:nvSpPr>
      <dsp:spPr>
        <a:xfrm>
          <a:off x="356362" y="2082405"/>
          <a:ext cx="4989077" cy="41328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8575" tIns="0" rIns="18857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spc="150">
              <a:latin typeface="+mj-lt"/>
            </a:rPr>
            <a:t>OO Analysis </a:t>
          </a:r>
          <a:endParaRPr lang="en-US" sz="1400" b="1" kern="1200" spc="150">
            <a:latin typeface="+mj-lt"/>
            <a:cs typeface="Calibri Light"/>
          </a:endParaRPr>
        </a:p>
      </dsp:txBody>
      <dsp:txXfrm>
        <a:off x="376537" y="2102580"/>
        <a:ext cx="4948727" cy="372930"/>
      </dsp:txXfrm>
    </dsp:sp>
    <dsp:sp modelId="{19BCECC5-BFFE-42CB-8C42-AFEA40384A45}">
      <dsp:nvSpPr>
        <dsp:cNvPr id="0" name=""/>
        <dsp:cNvSpPr/>
      </dsp:nvSpPr>
      <dsp:spPr>
        <a:xfrm>
          <a:off x="0" y="3850185"/>
          <a:ext cx="7127253" cy="81585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53154" tIns="291592" rIns="553154" bIns="99568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+mj-lt"/>
            </a:rPr>
            <a:t>Class Diagram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>
              <a:latin typeface="+mj-lt"/>
              <a:ea typeface="+mn-ea"/>
              <a:cs typeface="Calibri Light" panose="020F0302020204030204"/>
            </a:rPr>
            <a:t>Sequence Diagrams</a:t>
          </a:r>
        </a:p>
      </dsp:txBody>
      <dsp:txXfrm>
        <a:off x="0" y="3850185"/>
        <a:ext cx="7127253" cy="815850"/>
      </dsp:txXfrm>
    </dsp:sp>
    <dsp:sp modelId="{08DF915D-357C-41AF-BACC-9D8BA9510742}">
      <dsp:nvSpPr>
        <dsp:cNvPr id="0" name=""/>
        <dsp:cNvSpPr/>
      </dsp:nvSpPr>
      <dsp:spPr>
        <a:xfrm>
          <a:off x="356362" y="3643545"/>
          <a:ext cx="4989077" cy="41328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8575" tIns="0" rIns="18857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+mj-lt"/>
            </a:rPr>
            <a:t> </a:t>
          </a:r>
          <a:r>
            <a:rPr lang="en-US" sz="1400" b="1" kern="1200">
              <a:latin typeface="+mj-lt"/>
            </a:rPr>
            <a:t>OO Design</a:t>
          </a:r>
        </a:p>
      </dsp:txBody>
      <dsp:txXfrm>
        <a:off x="376537" y="3663720"/>
        <a:ext cx="4948727" cy="372930"/>
      </dsp:txXfrm>
    </dsp:sp>
    <dsp:sp modelId="{91DACFF2-A37D-4AD3-BF04-8110E8290C35}">
      <dsp:nvSpPr>
        <dsp:cNvPr id="0" name=""/>
        <dsp:cNvSpPr/>
      </dsp:nvSpPr>
      <dsp:spPr>
        <a:xfrm>
          <a:off x="0" y="4948275"/>
          <a:ext cx="7127253" cy="81585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53154" tIns="291592" rIns="553154" bIns="99568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kern="1200">
              <a:latin typeface="+mj-lt"/>
              <a:ea typeface="+mn-ea"/>
              <a:cs typeface="Calibri Light" panose="020F0302020204030204"/>
            </a:rPr>
            <a:t>Code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kern="1200">
              <a:latin typeface="+mj-lt"/>
              <a:ea typeface="+mn-ea"/>
              <a:cs typeface="Calibri Light" panose="020F0302020204030204"/>
            </a:rPr>
            <a:t>Tests</a:t>
          </a:r>
        </a:p>
      </dsp:txBody>
      <dsp:txXfrm>
        <a:off x="0" y="4948275"/>
        <a:ext cx="7127253" cy="815850"/>
      </dsp:txXfrm>
    </dsp:sp>
    <dsp:sp modelId="{5E0AD206-E0DE-4B94-A527-2CE7F2F19AA8}">
      <dsp:nvSpPr>
        <dsp:cNvPr id="0" name=""/>
        <dsp:cNvSpPr/>
      </dsp:nvSpPr>
      <dsp:spPr>
        <a:xfrm>
          <a:off x="356362" y="4741635"/>
          <a:ext cx="4989077" cy="413280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8575" tIns="0" rIns="188575" bIns="0" numCol="1" spcCol="1270" anchor="ctr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+mj-lt"/>
              <a:ea typeface="+mn-ea"/>
              <a:cs typeface="Calibri Light" panose="020F0302020204030204"/>
            </a:rPr>
            <a:t> </a:t>
          </a:r>
          <a:r>
            <a:rPr lang="en-US" sz="1400" b="1" kern="1200">
              <a:latin typeface="+mj-lt"/>
              <a:ea typeface="+mn-ea"/>
              <a:cs typeface="Calibri Light" panose="020F0302020204030204"/>
            </a:rPr>
            <a:t>Implementation</a:t>
          </a:r>
        </a:p>
      </dsp:txBody>
      <dsp:txXfrm>
        <a:off x="376537" y="4761810"/>
        <a:ext cx="4948727" cy="372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svg>
</file>

<file path=ppt/media/image20.tiff>
</file>

<file path=ppt/media/image21.tiff>
</file>

<file path=ppt/media/image22.jpe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12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43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Rotação</a:t>
            </a:r>
            <a:r>
              <a:rPr lang="en-US">
                <a:cs typeface="Calibri"/>
              </a:rPr>
              <a:t> pares </a:t>
            </a:r>
            <a:r>
              <a:rPr lang="en-US" err="1">
                <a:cs typeface="Calibri"/>
              </a:rPr>
              <a:t>fase</a:t>
            </a:r>
            <a:r>
              <a:rPr lang="en-US">
                <a:cs typeface="Calibri"/>
              </a:rPr>
              <a:t> design --&gt; implementação</a:t>
            </a:r>
            <a:endParaRPr lang="en-US" err="1">
              <a:cs typeface="Calibri"/>
            </a:endParaRPr>
          </a:p>
          <a:p>
            <a:r>
              <a:rPr lang="en-US" err="1">
                <a:cs typeface="Calibri"/>
              </a:rPr>
              <a:t>Rotação</a:t>
            </a:r>
            <a:r>
              <a:rPr lang="en-US">
                <a:cs typeface="Calibri"/>
              </a:rPr>
              <a:t> US </a:t>
            </a:r>
            <a:r>
              <a:rPr lang="en-US" err="1">
                <a:cs typeface="Calibri"/>
              </a:rPr>
              <a:t>fase</a:t>
            </a:r>
            <a:r>
              <a:rPr lang="en-US">
                <a:cs typeface="Calibri"/>
              </a:rPr>
              <a:t> </a:t>
            </a:r>
            <a:r>
              <a:rPr lang="en-US"/>
              <a:t>design --&gt; implementação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01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58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err="1">
                <a:cs typeface="Calibri"/>
              </a:rPr>
              <a:t>Objectivo</a:t>
            </a:r>
            <a:r>
              <a:rPr lang="en-US" sz="1200">
                <a:cs typeface="Calibri"/>
              </a:rPr>
              <a:t> Builder pattern:</a:t>
            </a:r>
          </a:p>
          <a:p>
            <a:r>
              <a:rPr lang="en-US" sz="1200" err="1">
                <a:cs typeface="Calibri"/>
              </a:rPr>
              <a:t>Reduzir</a:t>
            </a:r>
            <a:r>
              <a:rPr lang="en-US" sz="1200">
                <a:cs typeface="Calibri"/>
              </a:rPr>
              <a:t> o </a:t>
            </a:r>
            <a:r>
              <a:rPr lang="en-US" sz="1200" err="1">
                <a:cs typeface="Calibri"/>
              </a:rPr>
              <a:t>número</a:t>
            </a:r>
            <a:r>
              <a:rPr lang="en-US" sz="1200">
                <a:cs typeface="Calibri"/>
              </a:rPr>
              <a:t> de </a:t>
            </a:r>
            <a:r>
              <a:rPr lang="en-US" sz="1200" err="1">
                <a:cs typeface="Calibri"/>
              </a:rPr>
              <a:t>argumentos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necessários</a:t>
            </a:r>
            <a:r>
              <a:rPr lang="en-US" sz="1200">
                <a:cs typeface="Calibri"/>
              </a:rPr>
              <a:t> para </a:t>
            </a:r>
            <a:r>
              <a:rPr lang="en-US" sz="1200" err="1">
                <a:cs typeface="Calibri"/>
              </a:rPr>
              <a:t>criar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uma</a:t>
            </a:r>
            <a:r>
              <a:rPr lang="en-US" sz="1200">
                <a:cs typeface="Calibri"/>
              </a:rPr>
              <a:t> account </a:t>
            </a:r>
            <a:r>
              <a:rPr lang="en-US" sz="1200" err="1">
                <a:cs typeface="Calibri"/>
              </a:rPr>
              <a:t>através</a:t>
            </a:r>
            <a:r>
              <a:rPr lang="en-US" sz="1200">
                <a:cs typeface="Calibri"/>
              </a:rPr>
              <a:t> de </a:t>
            </a:r>
            <a:r>
              <a:rPr lang="en-US" sz="1200" err="1">
                <a:cs typeface="Calibri"/>
              </a:rPr>
              <a:t>criação</a:t>
            </a:r>
            <a:r>
              <a:rPr lang="en-US" sz="1200">
                <a:cs typeface="Calibri"/>
              </a:rPr>
              <a:t> de um </a:t>
            </a:r>
            <a:r>
              <a:rPr lang="en-US" sz="1200" err="1">
                <a:cs typeface="Calibri"/>
              </a:rPr>
              <a:t>método</a:t>
            </a:r>
            <a:r>
              <a:rPr lang="en-US" sz="1200">
                <a:cs typeface="Calibri"/>
              </a:rPr>
              <a:t> builder que </a:t>
            </a:r>
            <a:r>
              <a:rPr lang="en-US" sz="1200" err="1">
                <a:cs typeface="Calibri"/>
              </a:rPr>
              <a:t>contém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vários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métodos</a:t>
            </a:r>
            <a:r>
              <a:rPr lang="en-US" sz="1200">
                <a:cs typeface="Calibri"/>
              </a:rPr>
              <a:t> set</a:t>
            </a:r>
          </a:p>
          <a:p>
            <a:endParaRPr lang="en-US" sz="1200">
              <a:cs typeface="Calibri"/>
            </a:endParaRPr>
          </a:p>
          <a:p>
            <a:r>
              <a:rPr lang="en-US" sz="1200" err="1">
                <a:cs typeface="Calibri"/>
              </a:rPr>
              <a:t>Objectivo</a:t>
            </a:r>
            <a:r>
              <a:rPr lang="en-US" sz="1200">
                <a:cs typeface="Calibri"/>
              </a:rPr>
              <a:t> DTO:</a:t>
            </a:r>
          </a:p>
          <a:p>
            <a:r>
              <a:rPr lang="en-US" sz="1200">
                <a:cs typeface="Calibri"/>
              </a:rPr>
              <a:t>Low coupling- </a:t>
            </a:r>
            <a:r>
              <a:rPr lang="en-US" sz="1200" err="1">
                <a:cs typeface="Calibri"/>
              </a:rPr>
              <a:t>reduzir</a:t>
            </a:r>
            <a:r>
              <a:rPr lang="en-US" sz="1200">
                <a:cs typeface="Calibri"/>
              </a:rPr>
              <a:t> o </a:t>
            </a:r>
            <a:r>
              <a:rPr lang="en-US" sz="1200" err="1">
                <a:cs typeface="Calibri"/>
              </a:rPr>
              <a:t>chamamento</a:t>
            </a:r>
            <a:r>
              <a:rPr lang="en-US" sz="1200">
                <a:cs typeface="Calibri"/>
              </a:rPr>
              <a:t> de </a:t>
            </a:r>
            <a:r>
              <a:rPr lang="en-US" sz="1200" err="1">
                <a:cs typeface="Calibri"/>
              </a:rPr>
              <a:t>métodos</a:t>
            </a:r>
            <a:endParaRPr lang="en-US" sz="1200">
              <a:cs typeface="Calibri"/>
            </a:endParaRPr>
          </a:p>
          <a:p>
            <a:r>
              <a:rPr lang="en-US" sz="1200">
                <a:cs typeface="Calibri"/>
              </a:rPr>
              <a:t>High cohesion – </a:t>
            </a:r>
            <a:r>
              <a:rPr lang="en-US" sz="1200" err="1">
                <a:cs typeface="Calibri"/>
              </a:rPr>
              <a:t>métodos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devem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contribuir</a:t>
            </a:r>
            <a:r>
              <a:rPr lang="en-US" sz="1200">
                <a:cs typeface="Calibri"/>
              </a:rPr>
              <a:t> para </a:t>
            </a:r>
            <a:r>
              <a:rPr lang="en-US" sz="1200" err="1">
                <a:cs typeface="Calibri"/>
              </a:rPr>
              <a:t>uma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responsabilidade</a:t>
            </a:r>
            <a:endParaRPr lang="en-US" sz="1200">
              <a:cs typeface="Calibri"/>
            </a:endParaRPr>
          </a:p>
          <a:p>
            <a:endParaRPr lang="en-US" sz="1200">
              <a:cs typeface="Calibri"/>
            </a:endParaRPr>
          </a:p>
          <a:p>
            <a:r>
              <a:rPr lang="en-US" sz="1200">
                <a:cs typeface="Calibri"/>
              </a:rPr>
              <a:t>Service layer</a:t>
            </a:r>
          </a:p>
          <a:p>
            <a:r>
              <a:rPr lang="en-US" sz="1200">
                <a:cs typeface="Calibri"/>
              </a:rPr>
              <a:t>Controller </a:t>
            </a:r>
            <a:r>
              <a:rPr lang="en-US" sz="1200" err="1">
                <a:cs typeface="Calibri"/>
              </a:rPr>
              <a:t>não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possui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actualmente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regras</a:t>
            </a:r>
            <a:r>
              <a:rPr lang="en-US" sz="1200">
                <a:cs typeface="Calibri"/>
              </a:rPr>
              <a:t> de </a:t>
            </a:r>
            <a:r>
              <a:rPr lang="en-US" sz="1200" err="1">
                <a:cs typeface="Calibri"/>
              </a:rPr>
              <a:t>negócio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apenas</a:t>
            </a:r>
            <a:r>
              <a:rPr lang="en-US" sz="1200">
                <a:cs typeface="Calibri"/>
              </a:rPr>
              <a:t> </a:t>
            </a:r>
            <a:r>
              <a:rPr lang="en-US" sz="1200" err="1">
                <a:cs typeface="Calibri"/>
              </a:rPr>
              <a:t>tem</a:t>
            </a:r>
            <a:r>
              <a:rPr lang="en-US" sz="1200">
                <a:cs typeface="Calibri"/>
              </a:rPr>
              <a:t> o </a:t>
            </a:r>
            <a:r>
              <a:rPr lang="en-US" sz="1200" err="1">
                <a:cs typeface="Calibri"/>
              </a:rPr>
              <a:t>fluxo</a:t>
            </a:r>
            <a:r>
              <a:rPr lang="en-US" sz="1200">
                <a:cs typeface="Calibri"/>
              </a:rPr>
              <a:t> da </a:t>
            </a:r>
            <a:r>
              <a:rPr lang="en-US" sz="1200" err="1">
                <a:cs typeface="Calibri"/>
              </a:rPr>
              <a:t>informação</a:t>
            </a:r>
            <a:r>
              <a:rPr lang="en-US" sz="1200">
                <a:cs typeface="Calibri"/>
              </a:rPr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214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85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8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6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43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9664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250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endParaRPr lang="en-US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‹nº›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23569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15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785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04989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‹nº›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229202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00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567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62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75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47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300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645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04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7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4450" y="1487490"/>
            <a:ext cx="5539796" cy="1122202"/>
          </a:xfrm>
        </p:spPr>
        <p:txBody>
          <a:bodyPr>
            <a:normAutofit/>
          </a:bodyPr>
          <a:lstStyle/>
          <a:p>
            <a:r>
              <a:rPr lang="en-US" sz="2800"/>
              <a:t>Sprint Review #1</a:t>
            </a:r>
            <a:endParaRPr lang="en-US" sz="2800">
              <a:cs typeface="Calibri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5122" y="2950333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Group 4 </a:t>
            </a:r>
          </a:p>
          <a:p>
            <a:r>
              <a:rPr lang="en-US">
                <a:cs typeface="Calibri" panose="020F0502020204030204"/>
              </a:rPr>
              <a:t>06.01.2023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CEF87FC-4445-41FD-93ED-11137F0AC71C}"/>
              </a:ext>
            </a:extLst>
          </p:cNvPr>
          <p:cNvSpPr txBox="1">
            <a:spLocks/>
          </p:cNvSpPr>
          <p:nvPr/>
        </p:nvSpPr>
        <p:spPr>
          <a:xfrm>
            <a:off x="-703480" y="3309133"/>
            <a:ext cx="8549213" cy="11222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>
                <a:latin typeface="Verdana Pro"/>
                <a:ea typeface="+mj-lt"/>
                <a:cs typeface="+mj-lt"/>
              </a:rPr>
              <a:t>PROJECT </a:t>
            </a:r>
            <a:r>
              <a:rPr lang="en-US" sz="2800" b="1">
                <a:latin typeface="Verdana Pro"/>
                <a:ea typeface="+mj-lt"/>
                <a:cs typeface="+mj-lt"/>
              </a:rPr>
              <a:t>MANAGEMENT </a:t>
            </a:r>
          </a:p>
          <a:p>
            <a:r>
              <a:rPr lang="en-US" sz="2800" b="1">
                <a:latin typeface="Verdana Pro"/>
                <a:ea typeface="+mj-lt"/>
                <a:cs typeface="+mj-lt"/>
              </a:rPr>
              <a:t>SYSTEM</a:t>
            </a:r>
            <a:r>
              <a:rPr lang="en-US" sz="2800">
                <a:latin typeface="Verdana Pro"/>
                <a:ea typeface="+mj-lt"/>
                <a:cs typeface="+mj-lt"/>
              </a:rPr>
              <a:t> </a:t>
            </a:r>
            <a:endParaRPr lang="en-US" sz="2800">
              <a:latin typeface="Verdana Pro"/>
              <a:ea typeface="Cambria"/>
              <a:cs typeface="Calibri Light"/>
            </a:endParaRPr>
          </a:p>
          <a:p>
            <a:endParaRPr lang="en-US" sz="4400" b="1">
              <a:cs typeface="Calibri Ligh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C06A0E8-666D-6D5C-852D-46FE49720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792" y="5705371"/>
            <a:ext cx="2036419" cy="604562"/>
          </a:xfrm>
          <a:prstGeom prst="rect">
            <a:avLst/>
          </a:prstGeom>
        </p:spPr>
      </p:pic>
      <p:pic>
        <p:nvPicPr>
          <p:cNvPr id="7" name="Picture 7" descr="Diagram, schematic&#10;&#10;Description automatically generated">
            <a:extLst>
              <a:ext uri="{FF2B5EF4-FFF2-40B4-BE49-F238E27FC236}">
                <a16:creationId xmlns:a16="http://schemas.microsoft.com/office/drawing/2014/main" id="{F1DD627C-7970-A8EA-DE5F-F5FE72DB5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5791" y="4762500"/>
            <a:ext cx="2025375" cy="2479261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ED9F95B2-8BAA-687C-C6D4-00FD6E2559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3878" y="3426240"/>
            <a:ext cx="3759200" cy="541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3B6AFEA0-E1B1-C68B-5BAF-F5CDF8ED42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793604"/>
              </p:ext>
            </p:extLst>
          </p:nvPr>
        </p:nvGraphicFramePr>
        <p:xfrm>
          <a:off x="5472060" y="230807"/>
          <a:ext cx="1291985" cy="3717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985">
                  <a:extLst>
                    <a:ext uri="{9D8B030D-6E8A-4147-A177-3AD203B41FA5}">
                      <a16:colId xmlns:a16="http://schemas.microsoft.com/office/drawing/2014/main" val="2019677129"/>
                    </a:ext>
                  </a:extLst>
                </a:gridCol>
              </a:tblGrid>
              <a:tr h="371707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US001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404327"/>
                  </a:ext>
                </a:extLst>
              </a:tr>
            </a:tbl>
          </a:graphicData>
        </a:graphic>
      </p:graphicFrame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B90919DE-5D07-8C9D-7C9E-83D260A8C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18" y="837891"/>
            <a:ext cx="10760764" cy="577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2">
            <a:extLst>
              <a:ext uri="{FF2B5EF4-FFF2-40B4-BE49-F238E27FC236}">
                <a16:creationId xmlns:a16="http://schemas.microsoft.com/office/drawing/2014/main" id="{0A5E523F-548D-E937-21EC-4C429A0C7F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556306"/>
              </p:ext>
            </p:extLst>
          </p:nvPr>
        </p:nvGraphicFramePr>
        <p:xfrm>
          <a:off x="5516234" y="230807"/>
          <a:ext cx="1291985" cy="3717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985">
                  <a:extLst>
                    <a:ext uri="{9D8B030D-6E8A-4147-A177-3AD203B41FA5}">
                      <a16:colId xmlns:a16="http://schemas.microsoft.com/office/drawing/2014/main" val="2019677129"/>
                    </a:ext>
                  </a:extLst>
                </a:gridCol>
              </a:tblGrid>
              <a:tr h="371707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US002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404327"/>
                  </a:ext>
                </a:extLst>
              </a:tr>
            </a:tbl>
          </a:graphicData>
        </a:graphic>
      </p:graphicFrame>
      <p:pic>
        <p:nvPicPr>
          <p:cNvPr id="2" name="Picture 3" descr="Diagram&#10;&#10;Description automatically generated">
            <a:extLst>
              <a:ext uri="{FF2B5EF4-FFF2-40B4-BE49-F238E27FC236}">
                <a16:creationId xmlns:a16="http://schemas.microsoft.com/office/drawing/2014/main" id="{8E00A97B-1546-0099-1962-2FE97F99F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922" y="1160749"/>
            <a:ext cx="11622155" cy="492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589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2">
            <a:extLst>
              <a:ext uri="{FF2B5EF4-FFF2-40B4-BE49-F238E27FC236}">
                <a16:creationId xmlns:a16="http://schemas.microsoft.com/office/drawing/2014/main" id="{F8FCAB67-7516-AE35-4209-B61A793449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450305"/>
              </p:ext>
            </p:extLst>
          </p:nvPr>
        </p:nvGraphicFramePr>
        <p:xfrm>
          <a:off x="5494147" y="319154"/>
          <a:ext cx="1291985" cy="375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985">
                  <a:extLst>
                    <a:ext uri="{9D8B030D-6E8A-4147-A177-3AD203B41FA5}">
                      <a16:colId xmlns:a16="http://schemas.microsoft.com/office/drawing/2014/main" val="2019677129"/>
                    </a:ext>
                  </a:extLst>
                </a:gridCol>
              </a:tblGrid>
              <a:tr h="3754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US003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404327"/>
                  </a:ext>
                </a:extLst>
              </a:tr>
            </a:tbl>
          </a:graphicData>
        </a:graphic>
      </p:graphicFrame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091697A3-683C-25D9-A451-34F095F03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10" y="870985"/>
            <a:ext cx="11677370" cy="5601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207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Diagram&#10;&#10;Description automatically generated">
            <a:extLst>
              <a:ext uri="{FF2B5EF4-FFF2-40B4-BE49-F238E27FC236}">
                <a16:creationId xmlns:a16="http://schemas.microsoft.com/office/drawing/2014/main" id="{8E779FE8-C6CD-F869-E1BB-3CB304683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70" y="721226"/>
            <a:ext cx="10771807" cy="5901463"/>
          </a:xfrm>
          <a:prstGeom prst="rect">
            <a:avLst/>
          </a:prstGeom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6DD75F5-BA8F-9F26-BBDF-5C94D7C3F0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868152"/>
              </p:ext>
            </p:extLst>
          </p:nvPr>
        </p:nvGraphicFramePr>
        <p:xfrm>
          <a:off x="5494147" y="319154"/>
          <a:ext cx="1291985" cy="375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985">
                  <a:extLst>
                    <a:ext uri="{9D8B030D-6E8A-4147-A177-3AD203B41FA5}">
                      <a16:colId xmlns:a16="http://schemas.microsoft.com/office/drawing/2014/main" val="2019677129"/>
                    </a:ext>
                  </a:extLst>
                </a:gridCol>
              </a:tblGrid>
              <a:tr h="3754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US004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404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583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ACDA5D74-08FD-45AD-E1B7-F801E0CC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1" y="928781"/>
            <a:ext cx="11125196" cy="5696177"/>
          </a:xfrm>
          <a:prstGeom prst="rect">
            <a:avLst/>
          </a:prstGeom>
        </p:spPr>
      </p:pic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827EEB08-7ECB-C9AB-CCCA-EBC26A724E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890927"/>
              </p:ext>
            </p:extLst>
          </p:nvPr>
        </p:nvGraphicFramePr>
        <p:xfrm>
          <a:off x="5450007" y="433454"/>
          <a:ext cx="1291985" cy="375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985">
                  <a:extLst>
                    <a:ext uri="{9D8B030D-6E8A-4147-A177-3AD203B41FA5}">
                      <a16:colId xmlns:a16="http://schemas.microsoft.com/office/drawing/2014/main" val="2019677129"/>
                    </a:ext>
                  </a:extLst>
                </a:gridCol>
              </a:tblGrid>
              <a:tr h="3754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US005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404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1708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51799BD8-4D97-50A4-777F-AC2F100C6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530" y="758597"/>
            <a:ext cx="11301894" cy="584880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FF1C235-6F00-3655-DB6F-133E93E4E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410246"/>
              </p:ext>
            </p:extLst>
          </p:nvPr>
        </p:nvGraphicFramePr>
        <p:xfrm>
          <a:off x="5444484" y="383119"/>
          <a:ext cx="1291985" cy="375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985">
                  <a:extLst>
                    <a:ext uri="{9D8B030D-6E8A-4147-A177-3AD203B41FA5}">
                      <a16:colId xmlns:a16="http://schemas.microsoft.com/office/drawing/2014/main" val="2019677129"/>
                    </a:ext>
                  </a:extLst>
                </a:gridCol>
              </a:tblGrid>
              <a:tr h="375478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US006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404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8478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CEF87FC-4445-41FD-93ED-11137F0AC71C}"/>
              </a:ext>
            </a:extLst>
          </p:cNvPr>
          <p:cNvSpPr txBox="1">
            <a:spLocks/>
          </p:cNvSpPr>
          <p:nvPr/>
        </p:nvSpPr>
        <p:spPr>
          <a:xfrm>
            <a:off x="-703480" y="2321250"/>
            <a:ext cx="8559870" cy="19428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 Pro"/>
                <a:ea typeface="+mj-ea"/>
                <a:cs typeface="Calibri Light"/>
              </a:rPr>
              <a:t>DEMO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 panose="020F0302020204030204"/>
              <a:ea typeface="+mj-ea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632504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5841744-5E43-B605-794B-1C43B4B4A01B}"/>
              </a:ext>
            </a:extLst>
          </p:cNvPr>
          <p:cNvSpPr txBox="1">
            <a:spLocks/>
          </p:cNvSpPr>
          <p:nvPr/>
        </p:nvSpPr>
        <p:spPr>
          <a:xfrm>
            <a:off x="1259314" y="1523884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/>
              <a:t>SUMMARY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D935428-E8A0-A932-18F9-134D05FDA814}"/>
              </a:ext>
            </a:extLst>
          </p:cNvPr>
          <p:cNvSpPr txBox="1">
            <a:spLocks/>
          </p:cNvSpPr>
          <p:nvPr/>
        </p:nvSpPr>
        <p:spPr>
          <a:xfrm>
            <a:off x="1259313" y="3808878"/>
            <a:ext cx="8482563" cy="1500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>
                <a:cs typeface="Calibri"/>
              </a:rPr>
              <a:t>Too many arguments in Account constructor </a:t>
            </a:r>
            <a:r>
              <a:rPr lang="en-US" sz="2200">
                <a:cs typeface="Calibri"/>
                <a:sym typeface="Wingdings" panose="05000000000000000000" pitchFamily="2" charset="2"/>
              </a:rPr>
              <a:t></a:t>
            </a:r>
            <a:r>
              <a:rPr lang="en-US" sz="2200">
                <a:cs typeface="Calibri"/>
              </a:rPr>
              <a:t> Builder pattern</a:t>
            </a:r>
          </a:p>
          <a:p>
            <a:r>
              <a:rPr lang="en-US" sz="2200">
                <a:cs typeface="Calibri"/>
              </a:rPr>
              <a:t>High coupling between layers </a:t>
            </a:r>
            <a:r>
              <a:rPr lang="en-US" sz="2200">
                <a:cs typeface="Calibri"/>
                <a:sym typeface="Wingdings" panose="05000000000000000000" pitchFamily="2" charset="2"/>
              </a:rPr>
              <a:t> </a:t>
            </a:r>
            <a:r>
              <a:rPr lang="en-US" sz="2200">
                <a:cs typeface="Calibri"/>
              </a:rPr>
              <a:t>DTO</a:t>
            </a:r>
          </a:p>
          <a:p>
            <a:r>
              <a:rPr lang="en-US" sz="2200">
                <a:cs typeface="Calibri"/>
                <a:sym typeface="Wingdings" panose="05000000000000000000" pitchFamily="2" charset="2"/>
              </a:rPr>
              <a:t>Accumulation of responsibilities  </a:t>
            </a:r>
            <a:r>
              <a:rPr lang="en-US" sz="2200">
                <a:cs typeface="Calibri"/>
              </a:rPr>
              <a:t>Service layer</a:t>
            </a:r>
          </a:p>
        </p:txBody>
      </p:sp>
    </p:spTree>
    <p:extLst>
      <p:ext uri="{BB962C8B-B14F-4D97-AF65-F5344CB8AC3E}">
        <p14:creationId xmlns:p14="http://schemas.microsoft.com/office/powerpoint/2010/main" val="1823684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59ED2-C91C-E8CF-C5A1-DF2FA192CB92}"/>
              </a:ext>
            </a:extLst>
          </p:cNvPr>
          <p:cNvSpPr txBox="1">
            <a:spLocks/>
          </p:cNvSpPr>
          <p:nvPr/>
        </p:nvSpPr>
        <p:spPr>
          <a:xfrm>
            <a:off x="2694966" y="4428449"/>
            <a:ext cx="6463992" cy="1500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>
                <a:cs typeface="Calibri"/>
              </a:rPr>
              <a:t>Ana Sofia Oliveira - 1221862</a:t>
            </a:r>
          </a:p>
          <a:p>
            <a:pPr marL="0" indent="0">
              <a:buNone/>
            </a:pPr>
            <a:r>
              <a:rPr lang="en-US" sz="1600">
                <a:cs typeface="Calibri"/>
              </a:rPr>
              <a:t>Bárbara Oliveira - 1221820</a:t>
            </a:r>
          </a:p>
          <a:p>
            <a:pPr marL="0" indent="0">
              <a:buNone/>
            </a:pPr>
            <a:r>
              <a:rPr lang="en-US" sz="1600">
                <a:cs typeface="Calibri"/>
              </a:rPr>
              <a:t>Caroline Silva - 1221823</a:t>
            </a:r>
          </a:p>
          <a:p>
            <a:pPr marL="0" indent="0">
              <a:buNone/>
            </a:pPr>
            <a:r>
              <a:rPr lang="en-US" sz="1600">
                <a:cs typeface="Calibri"/>
              </a:rPr>
              <a:t>Cristiana Moreira - 1221826</a:t>
            </a:r>
          </a:p>
          <a:p>
            <a:pPr marL="0" indent="0">
              <a:buNone/>
            </a:pPr>
            <a:r>
              <a:rPr lang="en-US" sz="1600">
                <a:cs typeface="Calibri"/>
              </a:rPr>
              <a:t>João Pedro de </a:t>
            </a:r>
            <a:r>
              <a:rPr lang="en-US" sz="1600" err="1">
                <a:cs typeface="Calibri"/>
              </a:rPr>
              <a:t>Magalhães</a:t>
            </a:r>
            <a:r>
              <a:rPr lang="en-US" sz="1600">
                <a:cs typeface="Calibri"/>
              </a:rPr>
              <a:t> - 1221840</a:t>
            </a:r>
          </a:p>
          <a:p>
            <a:pPr marL="0" indent="0">
              <a:buNone/>
            </a:pPr>
            <a:endParaRPr lang="en-US" sz="1800">
              <a:cs typeface="Calibri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1EDC2E5-10A2-4A35-25BF-BF8F8FD90065}"/>
              </a:ext>
            </a:extLst>
          </p:cNvPr>
          <p:cNvSpPr txBox="1">
            <a:spLocks/>
          </p:cNvSpPr>
          <p:nvPr/>
        </p:nvSpPr>
        <p:spPr>
          <a:xfrm>
            <a:off x="6757733" y="4374078"/>
            <a:ext cx="6463992" cy="15001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>
                <a:cs typeface="Calibri"/>
              </a:rPr>
              <a:t>J</a:t>
            </a:r>
            <a:r>
              <a:rPr lang="en-US" sz="1600">
                <a:cs typeface="Calibri"/>
              </a:rPr>
              <a:t>oão Pedro Serra - 1221842</a:t>
            </a:r>
          </a:p>
          <a:p>
            <a:pPr marL="0" indent="0">
              <a:buNone/>
            </a:pPr>
            <a:r>
              <a:rPr lang="en-US" sz="1600" err="1">
                <a:cs typeface="Calibri"/>
              </a:rPr>
              <a:t>Jussara</a:t>
            </a:r>
            <a:r>
              <a:rPr lang="en-US" sz="1600">
                <a:cs typeface="Calibri"/>
              </a:rPr>
              <a:t> Oliveira - 1221845</a:t>
            </a:r>
          </a:p>
          <a:p>
            <a:pPr marL="0" indent="0">
              <a:buNone/>
            </a:pPr>
            <a:r>
              <a:rPr lang="en-US" sz="1600">
                <a:cs typeface="Calibri"/>
              </a:rPr>
              <a:t>Margarida Ferreira - 1221847</a:t>
            </a:r>
          </a:p>
          <a:p>
            <a:pPr marL="0" indent="0">
              <a:buNone/>
            </a:pPr>
            <a:r>
              <a:rPr lang="en-US" sz="1600">
                <a:cs typeface="Calibri"/>
              </a:rPr>
              <a:t>Mariana dos Santos – 1221848</a:t>
            </a:r>
          </a:p>
          <a:p>
            <a:pPr marL="0" indent="0">
              <a:buNone/>
            </a:pPr>
            <a:r>
              <a:rPr lang="en-US" sz="1600">
                <a:cs typeface="Calibri"/>
              </a:rPr>
              <a:t>Rui Pedro </a:t>
            </a:r>
            <a:r>
              <a:rPr lang="en-US" sz="1600" err="1">
                <a:cs typeface="Calibri"/>
              </a:rPr>
              <a:t>Pinho</a:t>
            </a:r>
            <a:r>
              <a:rPr lang="en-US" sz="1600">
                <a:cs typeface="Calibri"/>
              </a:rPr>
              <a:t> - 1221860</a:t>
            </a:r>
          </a:p>
          <a:p>
            <a:pPr marL="0" indent="0">
              <a:buNone/>
            </a:pPr>
            <a:endParaRPr lang="en-US" sz="1800">
              <a:cs typeface="Calibri"/>
            </a:endParaRPr>
          </a:p>
          <a:p>
            <a:pPr marL="0" indent="0">
              <a:buNone/>
            </a:pPr>
            <a:endParaRPr lang="en-US" sz="1800">
              <a:cs typeface="Calibri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96E266-414C-613D-6567-2F5ED9C6993C}"/>
              </a:ext>
            </a:extLst>
          </p:cNvPr>
          <p:cNvSpPr/>
          <p:nvPr/>
        </p:nvSpPr>
        <p:spPr>
          <a:xfrm>
            <a:off x="6096000" y="4152347"/>
            <a:ext cx="66260" cy="1943651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90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1650" y="650875"/>
            <a:ext cx="9782175" cy="1325563"/>
          </a:xfrm>
        </p:spPr>
        <p:txBody>
          <a:bodyPr>
            <a:normAutofit/>
          </a:bodyPr>
          <a:lstStyle/>
          <a:p>
            <a:r>
              <a:rPr lang="en-US" b="1"/>
              <a:t>OVERVIEW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SPRINT REVIEW #1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91F00-87A7-45A6-8029-B097FA72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1454" name="Content Placeholder 2">
            <a:extLst>
              <a:ext uri="{FF2B5EF4-FFF2-40B4-BE49-F238E27FC236}">
                <a16:creationId xmlns:a16="http://schemas.microsoft.com/office/drawing/2014/main" id="{A9A19553-E27A-F08F-EDEC-1EC47779AC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2207780"/>
              </p:ext>
            </p:extLst>
          </p:nvPr>
        </p:nvGraphicFramePr>
        <p:xfrm>
          <a:off x="1776284" y="1902597"/>
          <a:ext cx="9304639" cy="39005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4" name="Content Placeholder 3" descr="Timeline Placeholder ">
            <a:extLst>
              <a:ext uri="{FF2B5EF4-FFF2-40B4-BE49-F238E27FC236}">
                <a16:creationId xmlns:a16="http://schemas.microsoft.com/office/drawing/2014/main" id="{DB2E27AA-72D3-59D3-0061-BDE715B96F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4650187"/>
              </p:ext>
            </p:extLst>
          </p:nvPr>
        </p:nvGraphicFramePr>
        <p:xfrm>
          <a:off x="4191762" y="390272"/>
          <a:ext cx="7127253" cy="5800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5" name="Title 2">
            <a:extLst>
              <a:ext uri="{FF2B5EF4-FFF2-40B4-BE49-F238E27FC236}">
                <a16:creationId xmlns:a16="http://schemas.microsoft.com/office/drawing/2014/main" id="{58C23577-57A7-29BF-E233-18CE09B2933E}"/>
              </a:ext>
            </a:extLst>
          </p:cNvPr>
          <p:cNvSpPr txBox="1">
            <a:spLocks/>
          </p:cNvSpPr>
          <p:nvPr/>
        </p:nvSpPr>
        <p:spPr>
          <a:xfrm>
            <a:off x="191656" y="1065862"/>
            <a:ext cx="3313164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000">
                <a:solidFill>
                  <a:srgbClr val="000000"/>
                </a:solidFill>
              </a:rPr>
              <a:t> SPRINT </a:t>
            </a:r>
            <a:r>
              <a:rPr lang="en-US" sz="4000" b="1">
                <a:solidFill>
                  <a:srgbClr val="000000"/>
                </a:solidFill>
              </a:rPr>
              <a:t>GOAL</a:t>
            </a: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C758577E-51EE-54FE-47F2-7A5841F5D2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4312" y="489226"/>
            <a:ext cx="379897" cy="368853"/>
          </a:xfrm>
          <a:prstGeom prst="rect">
            <a:avLst/>
          </a:prstGeom>
        </p:spPr>
      </p:pic>
      <p:pic>
        <p:nvPicPr>
          <p:cNvPr id="25" name="Picture 11">
            <a:extLst>
              <a:ext uri="{FF2B5EF4-FFF2-40B4-BE49-F238E27FC236}">
                <a16:creationId xmlns:a16="http://schemas.microsoft.com/office/drawing/2014/main" id="{DA46200F-E659-69F3-B184-65149C1AB5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4311" y="2446075"/>
            <a:ext cx="379897" cy="368853"/>
          </a:xfrm>
          <a:prstGeom prst="rect">
            <a:avLst/>
          </a:prstGeom>
        </p:spPr>
      </p:pic>
      <p:pic>
        <p:nvPicPr>
          <p:cNvPr id="26" name="Picture 11">
            <a:extLst>
              <a:ext uri="{FF2B5EF4-FFF2-40B4-BE49-F238E27FC236}">
                <a16:creationId xmlns:a16="http://schemas.microsoft.com/office/drawing/2014/main" id="{03719997-4701-C401-644C-FF6C2050CC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4312" y="3818431"/>
            <a:ext cx="379897" cy="368853"/>
          </a:xfrm>
          <a:prstGeom prst="rect">
            <a:avLst/>
          </a:prstGeom>
        </p:spPr>
      </p:pic>
      <p:pic>
        <p:nvPicPr>
          <p:cNvPr id="27" name="Picture 11">
            <a:extLst>
              <a:ext uri="{FF2B5EF4-FFF2-40B4-BE49-F238E27FC236}">
                <a16:creationId xmlns:a16="http://schemas.microsoft.com/office/drawing/2014/main" id="{6342E493-5B9B-B5A5-0E45-F92FD8900B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74312" y="5090585"/>
            <a:ext cx="379897" cy="36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439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itle 2">
            <a:extLst>
              <a:ext uri="{FF2B5EF4-FFF2-40B4-BE49-F238E27FC236}">
                <a16:creationId xmlns:a16="http://schemas.microsoft.com/office/drawing/2014/main" id="{58C23577-57A7-29BF-E233-18CE09B2933E}"/>
              </a:ext>
            </a:extLst>
          </p:cNvPr>
          <p:cNvSpPr txBox="1">
            <a:spLocks/>
          </p:cNvSpPr>
          <p:nvPr/>
        </p:nvSpPr>
        <p:spPr>
          <a:xfrm>
            <a:off x="1084023" y="3261279"/>
            <a:ext cx="5365368" cy="1455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rgbClr val="000000"/>
                </a:solidFill>
              </a:rPr>
              <a:t> </a:t>
            </a:r>
            <a:r>
              <a:rPr lang="en-US" sz="3600">
                <a:ea typeface="+mj-lt"/>
                <a:cs typeface="+mj-lt"/>
              </a:rPr>
              <a:t>WORK </a:t>
            </a:r>
            <a:r>
              <a:rPr lang="en-US" sz="3600" b="1">
                <a:ea typeface="+mj-lt"/>
                <a:cs typeface="+mj-lt"/>
              </a:rPr>
              <a:t>METHODOLOGY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619ADC91-C938-F655-6AB4-D8DC023D9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433" y="4655084"/>
            <a:ext cx="6133346" cy="1936450"/>
          </a:xfrm>
        </p:spPr>
        <p:txBody>
          <a:bodyPr>
            <a:normAutofit fontScale="90000"/>
          </a:bodyPr>
          <a:lstStyle/>
          <a:p>
            <a:r>
              <a:rPr lang="en-US" sz="2400" b="1"/>
              <a:t>Requirements engineering | OO Analysis</a:t>
            </a:r>
            <a:br>
              <a:rPr lang="en-US" sz="2400">
                <a:cs typeface="Calibri Light"/>
              </a:rPr>
            </a:br>
            <a:br>
              <a:rPr lang="en-US" sz="2400"/>
            </a:br>
            <a:br>
              <a:rPr lang="en-US" sz="2400"/>
            </a:br>
            <a:r>
              <a:rPr lang="en-US" sz="2400" b="1">
                <a:cs typeface="Calibri Light"/>
              </a:rPr>
              <a:t>OO Design | Implementation</a:t>
            </a:r>
            <a:br>
              <a:rPr lang="en-US" sz="2400"/>
            </a:br>
            <a:br>
              <a:rPr lang="en-US" sz="2400">
                <a:cs typeface="Calibri Light"/>
              </a:rPr>
            </a:br>
            <a:endParaRPr lang="en-US" sz="2400">
              <a:cs typeface="Calibri Light"/>
            </a:endParaRP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8DBE7D71-C919-1C85-C4D9-5205218802ED}"/>
              </a:ext>
            </a:extLst>
          </p:cNvPr>
          <p:cNvSpPr txBox="1">
            <a:spLocks/>
          </p:cNvSpPr>
          <p:nvPr/>
        </p:nvSpPr>
        <p:spPr>
          <a:xfrm>
            <a:off x="858343" y="719248"/>
            <a:ext cx="6481395" cy="7242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solidFill>
                  <a:srgbClr val="000000"/>
                </a:solidFill>
              </a:rPr>
              <a:t> </a:t>
            </a:r>
            <a:r>
              <a:rPr lang="en-US" sz="3600">
                <a:ea typeface="+mj-lt"/>
                <a:cs typeface="+mj-lt"/>
              </a:rPr>
              <a:t>PROJECT </a:t>
            </a:r>
            <a:r>
              <a:rPr lang="en-US" sz="3600" b="1">
                <a:ea typeface="+mj-lt"/>
                <a:cs typeface="+mj-lt"/>
              </a:rPr>
              <a:t>CONTEXTUALIZATION</a:t>
            </a:r>
            <a:endParaRPr lang="en-US" sz="3600" b="1">
              <a:solidFill>
                <a:srgbClr val="000000"/>
              </a:solidFill>
            </a:endParaRPr>
          </a:p>
        </p:txBody>
      </p:sp>
      <p:pic>
        <p:nvPicPr>
          <p:cNvPr id="1026" name="Picture 2" descr="Premium Vector | Illustration vector graphic cartoon character of company">
            <a:extLst>
              <a:ext uri="{FF2B5EF4-FFF2-40B4-BE49-F238E27FC236}">
                <a16:creationId xmlns:a16="http://schemas.microsoft.com/office/drawing/2014/main" id="{18141112-D440-E898-6A90-7A6994734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433" y="1447884"/>
            <a:ext cx="1951804" cy="1951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680F9DBB-3DC2-6FEB-1B95-63EE5D5645BC}"/>
              </a:ext>
            </a:extLst>
          </p:cNvPr>
          <p:cNvSpPr/>
          <p:nvPr/>
        </p:nvSpPr>
        <p:spPr>
          <a:xfrm>
            <a:off x="6261651" y="5720522"/>
            <a:ext cx="684695" cy="287130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0828F37-61E9-CCD1-A245-F4385C29FF04}"/>
              </a:ext>
            </a:extLst>
          </p:cNvPr>
          <p:cNvSpPr txBox="1">
            <a:spLocks/>
          </p:cNvSpPr>
          <p:nvPr/>
        </p:nvSpPr>
        <p:spPr>
          <a:xfrm>
            <a:off x="7136529" y="4575571"/>
            <a:ext cx="6133346" cy="1936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cs typeface="Calibri Light"/>
              </a:rPr>
              <a:t>Small groups</a:t>
            </a:r>
            <a:br>
              <a:rPr lang="en-US" sz="2400"/>
            </a:br>
            <a:br>
              <a:rPr lang="en-US" sz="2400"/>
            </a:br>
            <a:br>
              <a:rPr lang="en-US" sz="2400"/>
            </a:br>
            <a:r>
              <a:rPr lang="en-US" sz="2400"/>
              <a:t>US/pair</a:t>
            </a:r>
            <a:br>
              <a:rPr lang="en-US" sz="2400"/>
            </a:br>
            <a:r>
              <a:rPr lang="en-US" sz="2400">
                <a:cs typeface="Calibri Light"/>
              </a:rPr>
              <a:t>Pair programming</a:t>
            </a:r>
            <a:br>
              <a:rPr lang="en-US" sz="2400">
                <a:cs typeface="Calibri Light"/>
              </a:rPr>
            </a:br>
            <a:endParaRPr lang="en-US" sz="2400">
              <a:cs typeface="Calibri Light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F5AEC02-75A4-A009-09A3-9D328CD94E16}"/>
              </a:ext>
            </a:extLst>
          </p:cNvPr>
          <p:cNvSpPr/>
          <p:nvPr/>
        </p:nvSpPr>
        <p:spPr>
          <a:xfrm>
            <a:off x="6261651" y="4715565"/>
            <a:ext cx="684695" cy="287130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CA80CDF-3A07-7F43-1533-2823B3F48EFD}"/>
              </a:ext>
            </a:extLst>
          </p:cNvPr>
          <p:cNvSpPr txBox="1">
            <a:spLocks/>
          </p:cNvSpPr>
          <p:nvPr/>
        </p:nvSpPr>
        <p:spPr>
          <a:xfrm>
            <a:off x="5455875" y="1448221"/>
            <a:ext cx="6133346" cy="1936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200">
                <a:ea typeface="+mj-lt"/>
                <a:cs typeface="+mj-lt"/>
              </a:rPr>
              <a:t>An</a:t>
            </a:r>
            <a:r>
              <a:rPr lang="en-US" sz="2200" b="1">
                <a:ea typeface="+mj-lt"/>
                <a:cs typeface="+mj-lt"/>
              </a:rPr>
              <a:t> IT company</a:t>
            </a:r>
            <a:r>
              <a:rPr lang="en-US" sz="2200">
                <a:ea typeface="+mj-lt"/>
                <a:cs typeface="+mj-lt"/>
              </a:rPr>
              <a:t> needs to develop a project management system for software development process (</a:t>
            </a:r>
            <a:r>
              <a:rPr lang="en-US" sz="2200" b="1">
                <a:ea typeface="+mj-lt"/>
                <a:cs typeface="+mj-lt"/>
              </a:rPr>
              <a:t>SDP</a:t>
            </a:r>
            <a:r>
              <a:rPr lang="en-US" sz="2200">
                <a:ea typeface="+mj-lt"/>
                <a:cs typeface="+mj-lt"/>
              </a:rPr>
              <a:t>).</a:t>
            </a:r>
            <a:endParaRPr lang="pt-BR"/>
          </a:p>
          <a:p>
            <a:pPr algn="just"/>
            <a:br>
              <a:rPr lang="en-US" sz="2200"/>
            </a:br>
            <a:r>
              <a:rPr lang="en-US" sz="2200">
                <a:ea typeface="+mj-lt"/>
                <a:cs typeface="+mj-lt"/>
              </a:rPr>
              <a:t>The company uses </a:t>
            </a:r>
            <a:r>
              <a:rPr lang="en-US" sz="2200" b="1">
                <a:ea typeface="+mj-lt"/>
                <a:cs typeface="+mj-lt"/>
              </a:rPr>
              <a:t>scrum</a:t>
            </a:r>
            <a:r>
              <a:rPr lang="en-US" sz="2200">
                <a:ea typeface="+mj-lt"/>
                <a:cs typeface="+mj-lt"/>
              </a:rPr>
              <a:t> for project management.</a:t>
            </a:r>
            <a:endParaRPr lang="en-US" sz="2200"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12800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CEF87FC-4445-41FD-93ED-11137F0AC71C}"/>
              </a:ext>
            </a:extLst>
          </p:cNvPr>
          <p:cNvSpPr txBox="1">
            <a:spLocks/>
          </p:cNvSpPr>
          <p:nvPr/>
        </p:nvSpPr>
        <p:spPr>
          <a:xfrm>
            <a:off x="-703480" y="3141865"/>
            <a:ext cx="8549213" cy="11222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>
                <a:latin typeface="Verdana Pro"/>
                <a:ea typeface="+mj-lt"/>
                <a:cs typeface="+mj-lt"/>
              </a:rPr>
              <a:t>DOMAIN </a:t>
            </a:r>
            <a:r>
              <a:rPr lang="en-US" sz="4000" b="1">
                <a:latin typeface="Verdana Pro"/>
                <a:ea typeface="+mj-lt"/>
                <a:cs typeface="+mj-lt"/>
              </a:rPr>
              <a:t>MODEL</a:t>
            </a:r>
            <a:r>
              <a:rPr lang="en-US" sz="4000">
                <a:latin typeface="Verdana Pro"/>
                <a:ea typeface="+mj-lt"/>
                <a:cs typeface="+mj-lt"/>
              </a:rPr>
              <a:t> </a:t>
            </a:r>
            <a:endParaRPr lang="en-US" sz="4000">
              <a:latin typeface="Verdana Pro"/>
              <a:ea typeface="Cambria"/>
              <a:cs typeface="Calibri Light"/>
            </a:endParaRPr>
          </a:p>
          <a:p>
            <a:endParaRPr lang="en-US" sz="4000" b="1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9061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2653252-9E7D-A5A5-A833-5B6F47166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748" y="5144543"/>
            <a:ext cx="8662505" cy="2134826"/>
          </a:xfrm>
          <a:prstGeom prst="rect">
            <a:avLst/>
          </a:prstGeom>
        </p:spPr>
      </p:pic>
      <p:pic>
        <p:nvPicPr>
          <p:cNvPr id="7" name="Picture 6" descr="Diagram">
            <a:extLst>
              <a:ext uri="{FF2B5EF4-FFF2-40B4-BE49-F238E27FC236}">
                <a16:creationId xmlns:a16="http://schemas.microsoft.com/office/drawing/2014/main" id="{F62D2116-2067-F45F-232F-E38B835804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947" b="7228"/>
          <a:stretch/>
        </p:blipFill>
        <p:spPr>
          <a:xfrm>
            <a:off x="0" y="221382"/>
            <a:ext cx="12192000" cy="561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232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CEF87FC-4445-41FD-93ED-11137F0AC71C}"/>
              </a:ext>
            </a:extLst>
          </p:cNvPr>
          <p:cNvSpPr txBox="1">
            <a:spLocks/>
          </p:cNvSpPr>
          <p:nvPr/>
        </p:nvSpPr>
        <p:spPr>
          <a:xfrm>
            <a:off x="-703480" y="3141865"/>
            <a:ext cx="8549213" cy="11222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>
                <a:latin typeface="Verdana Pro"/>
                <a:ea typeface="+mj-lt"/>
                <a:cs typeface="+mj-lt"/>
              </a:rPr>
              <a:t>CLASS </a:t>
            </a:r>
            <a:r>
              <a:rPr lang="en-US" sz="4000" b="1">
                <a:latin typeface="Verdana Pro"/>
                <a:ea typeface="+mj-lt"/>
                <a:cs typeface="+mj-lt"/>
              </a:rPr>
              <a:t>DIAGRAM</a:t>
            </a:r>
            <a:r>
              <a:rPr lang="en-US" sz="4000">
                <a:latin typeface="Verdana Pro"/>
                <a:ea typeface="+mj-lt"/>
                <a:cs typeface="+mj-lt"/>
              </a:rPr>
              <a:t> </a:t>
            </a:r>
            <a:endParaRPr lang="en-US" sz="4000">
              <a:latin typeface="Verdana Pro"/>
              <a:ea typeface="Cambria"/>
              <a:cs typeface="Calibri Light"/>
            </a:endParaRPr>
          </a:p>
          <a:p>
            <a:endParaRPr lang="en-US" sz="4000" b="1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985895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983DF15-C765-3947-D0AD-4F861596D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514" y="106491"/>
            <a:ext cx="9622972" cy="664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230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CEF87FC-4445-41FD-93ED-11137F0AC71C}"/>
              </a:ext>
            </a:extLst>
          </p:cNvPr>
          <p:cNvSpPr txBox="1">
            <a:spLocks/>
          </p:cNvSpPr>
          <p:nvPr/>
        </p:nvSpPr>
        <p:spPr>
          <a:xfrm>
            <a:off x="-703480" y="2321250"/>
            <a:ext cx="8559870" cy="19428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>
                <a:latin typeface="Verdana Pro"/>
                <a:cs typeface="Calibri Light"/>
              </a:rPr>
              <a:t>SEQUENCE</a:t>
            </a:r>
            <a:r>
              <a:rPr lang="en-US" sz="4000" b="1">
                <a:latin typeface="Verdana Pro"/>
                <a:cs typeface="Calibri Light"/>
              </a:rPr>
              <a:t> DIAGRAM</a:t>
            </a:r>
          </a:p>
          <a:p>
            <a:endParaRPr lang="en-US" sz="4000" b="1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333906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D5826B4-4DD2-4A9B-8D6D-E91CF9C231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C6F004-8F9D-4F40-8394-6C4C67F70915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CC7F809-A434-4A8D-A127-1C50C2DB3890}">
  <ds:schemaRefs>
    <ds:schemaRef ds:uri="16c05727-aa75-4e4a-9b5f-8a80a1165891"/>
    <ds:schemaRef ds:uri="230e9df3-be65-4c73-a93b-d1236ebd677e"/>
    <ds:schemaRef ds:uri="71af3243-3dd4-4a8d-8c0d-dd76da1f0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306</Words>
  <Application>Microsoft Office PowerPoint</Application>
  <PresentationFormat>Ecrã Panorâmico</PresentationFormat>
  <Paragraphs>80</Paragraphs>
  <Slides>18</Slides>
  <Notes>6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Calibri Light </vt:lpstr>
      <vt:lpstr>Verdana Pro</vt:lpstr>
      <vt:lpstr>Office Theme</vt:lpstr>
      <vt:lpstr>Sprint Review #1</vt:lpstr>
      <vt:lpstr>OVERVIEW</vt:lpstr>
      <vt:lpstr>Apresentação do PowerPoint</vt:lpstr>
      <vt:lpstr>Requirements engineering | OO Analysis   OO Design | Implementation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lastModifiedBy>Margarida Ferreira</cp:lastModifiedBy>
  <cp:revision>2</cp:revision>
  <dcterms:created xsi:type="dcterms:W3CDTF">2023-01-04T21:14:05Z</dcterms:created>
  <dcterms:modified xsi:type="dcterms:W3CDTF">2023-01-06T13:53:01Z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